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498553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0.788</a:t>
            </a:r>
            <a:r>
              <a:rPr lang="en-US" sz="1600" dirty="0" smtClean="0"/>
              <a:t>D11.5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SA-237-005-02-R2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4526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26-Feb-2018 16:06:25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28-Feb-2018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BCXDLU3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80000" flipH="1">
            <a:off x="3423185" y="2201979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4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BCXDLU3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48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82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0.5854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0.5863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[-3,+3]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5.1165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,+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5.1165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56260" y="2587823"/>
            <a:ext cx="737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83383" y="2587823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024232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71074" y="4082526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quadrupole component</a:t>
            </a:r>
          </a:p>
          <a:p>
            <a:pPr algn="ctr"/>
            <a:r>
              <a:rPr lang="en-US" dirty="0" smtClean="0"/>
              <a:t>artificially removed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137039" y="1219200"/>
            <a:ext cx="4869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BCXDLU3: </a:t>
            </a:r>
            <a:r>
              <a:rPr lang="el-GR" sz="2400" dirty="0" smtClean="0"/>
              <a:t>Δ</a:t>
            </a:r>
            <a:r>
              <a:rPr lang="en-US" sz="2400" dirty="0" smtClean="0"/>
              <a:t>BL/BL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vs X @ 250 A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24232"/>
            <a:ext cx="4572000" cy="34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1679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19757</TotalTime>
  <Words>24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172</cp:revision>
  <dcterms:created xsi:type="dcterms:W3CDTF">2006-04-28T20:17:03Z</dcterms:created>
  <dcterms:modified xsi:type="dcterms:W3CDTF">2018-02-28T23:40:24Z</dcterms:modified>
</cp:coreProperties>
</file>