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498553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4525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24-Jul-2018 15:47:08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27-Jul-2018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BCX323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2510662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BCX323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82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0.5843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[-3,+3]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5.1346,+5.1346]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2511623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22723" y="2511623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22845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408252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quadrupole component</a:t>
            </a:r>
          </a:p>
          <a:p>
            <a:pPr algn="ctr"/>
            <a:r>
              <a:rPr lang="en-US" dirty="0" smtClean="0"/>
              <a:t>artificially removed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74095" y="1219200"/>
            <a:ext cx="4595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BCX323: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22845"/>
            <a:ext cx="4572000" cy="34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20137</TotalTime>
  <Words>24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191</cp:revision>
  <dcterms:created xsi:type="dcterms:W3CDTF">2006-04-28T20:17:03Z</dcterms:created>
  <dcterms:modified xsi:type="dcterms:W3CDTF">2018-07-27T18:05:45Z</dcterms:modified>
</cp:coreProperties>
</file>