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04-Jun-2018 10:29:18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06-Jun-2018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0.5954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5.0389,+5.0389]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BCX361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20016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2018-06-06T17:11:42Z</dcterms:modified>
</cp:coreProperties>
</file>