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1.69VD55.1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SA-380-328-01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02-Oct-2017 15:13:32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04-Oct-2017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21336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01831" y="2573923"/>
            <a:ext cx="2161169" cy="169277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100" i="1" dirty="0" smtClean="0">
                <a:solidFill>
                  <a:srgbClr val="FF0000"/>
                </a:solidFill>
              </a:rPr>
              <a:t>Note: BYD1B harmonics shown</a:t>
            </a:r>
            <a:endParaRPr lang="en-US" sz="11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6"/>
          <p:cNvSpPr>
            <a:spLocks noChangeShapeType="1"/>
          </p:cNvSpPr>
          <p:nvPr/>
        </p:nvSpPr>
        <p:spPr bwMode="auto">
          <a:xfrm flipH="1">
            <a:off x="3276600" y="3124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5410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17795</TotalTime>
  <Words>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152</cp:revision>
  <dcterms:created xsi:type="dcterms:W3CDTF">2006-04-28T20:17:03Z</dcterms:created>
  <dcterms:modified xsi:type="dcterms:W3CDTF">2017-10-04T17:11:16Z</dcterms:modified>
</cp:coreProperties>
</file>