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1.69D6.28T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SA-388-320-05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14-Oct-2016 11:15:44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14-Nov-2016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540000" flipH="1">
            <a:off x="3091063" y="235045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254674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854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4726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/>
              <a:t>3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2.0000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2.1564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[-5.5647,5.5647]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19653</TotalTime>
  <Words>5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2016-11-14T21:03:36Z</dcterms:modified>
</cp:coreProperties>
</file>