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2894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1.06D103.3T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/>
              <a:t>LCL0351-006802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4510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16102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10-Sep-2019 16:01:21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12-Sep-2019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BX31B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flipV="1">
            <a:off x="3150793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BX31B_Trim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sz="1600" dirty="0" smtClean="0"/>
              <a:t>20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14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1.4286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1.4593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[-6,6]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[-4.1116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4.1116]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43200" y="2313801"/>
            <a:ext cx="7965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200" dirty="0" smtClean="0">
                <a:solidFill>
                  <a:srgbClr val="FF0000"/>
                </a:solidFill>
              </a:rPr>
              <a:t> = 0 A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22673" y="2307516"/>
            <a:ext cx="8494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200" dirty="0" smtClean="0">
                <a:solidFill>
                  <a:srgbClr val="FF0000"/>
                </a:solidFill>
              </a:rPr>
              <a:t> = 0 A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13360"/>
            <a:ext cx="4846320" cy="363715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0" y="1713360"/>
            <a:ext cx="4846320" cy="3637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24353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18615</TotalTime>
  <Words>13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161</cp:revision>
  <dcterms:created xsi:type="dcterms:W3CDTF">2006-04-28T20:17:03Z</dcterms:created>
  <dcterms:modified xsi:type="dcterms:W3CDTF">2019-09-12T16:34:41Z</dcterms:modified>
</cp:coreProperties>
</file>