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1.26D18.43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SA-388-330-01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16090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09-Aug-2016 09:36:25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BYDSS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1905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2544469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1033463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94792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17801</TotalTime>
  <Words>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149</cp:revision>
  <dcterms:created xsi:type="dcterms:W3CDTF">2006-04-28T20:17:03Z</dcterms:created>
  <dcterms:modified xsi:type="dcterms:W3CDTF">2016-09-12T17:23:00Z</dcterms:modified>
</cp:coreProperties>
</file>