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02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711698" y="4918075"/>
            <a:ext cx="5720605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1D19.7 (Everson Tesla 53033)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dirty="0" smtClean="0"/>
              <a:t>SA-380-325-06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SLAC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4506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26-Jun-2017 10:43:16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29-Jun-2017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BCX23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3729862" y="19864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37"/>
          <p:cNvSpPr txBox="1">
            <a:spLocks noChangeArrowheads="1"/>
          </p:cNvSpPr>
          <p:nvPr/>
        </p:nvSpPr>
        <p:spPr bwMode="auto">
          <a:xfrm>
            <a:off x="7402158" y="4289610"/>
            <a:ext cx="64452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900" b="0" dirty="0">
                <a:solidFill>
                  <a:srgbClr val="993300"/>
                </a:solidFill>
              </a:rPr>
              <a:t>I = 115 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998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BCX23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11</a:t>
            </a:r>
            <a:r>
              <a:rPr lang="en-US" sz="1600" dirty="0" smtClean="0"/>
              <a:t>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2.2917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2.3620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[-12,12]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[-5.0804, 5.0804]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 Box 21"/>
          <p:cNvSpPr txBox="1">
            <a:spLocks noChangeArrowheads="1"/>
          </p:cNvSpPr>
          <p:nvPr/>
        </p:nvSpPr>
        <p:spPr bwMode="auto">
          <a:xfrm>
            <a:off x="7097422" y="2571026"/>
            <a:ext cx="147014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 dirty="0" err="1"/>
              <a:t>I</a:t>
            </a:r>
            <a:r>
              <a:rPr lang="en-US" altLang="en-US" sz="1600" baseline="-25000" dirty="0" err="1"/>
              <a:t>trim</a:t>
            </a:r>
            <a:r>
              <a:rPr lang="en-US" altLang="en-US" sz="1600" dirty="0"/>
              <a:t> = -</a:t>
            </a:r>
            <a:r>
              <a:rPr lang="en-US" altLang="en-US" sz="1600" dirty="0" smtClean="0"/>
              <a:t>0.594 </a:t>
            </a:r>
            <a:r>
              <a:rPr lang="en-US" altLang="en-US" sz="1600" dirty="0"/>
              <a:t>A</a:t>
            </a:r>
          </a:p>
        </p:txBody>
      </p:sp>
      <p:sp>
        <p:nvSpPr>
          <p:cNvPr id="7" name="Text Box 22"/>
          <p:cNvSpPr txBox="1">
            <a:spLocks noChangeArrowheads="1"/>
          </p:cNvSpPr>
          <p:nvPr/>
        </p:nvSpPr>
        <p:spPr bwMode="auto">
          <a:xfrm>
            <a:off x="7336820" y="1842363"/>
            <a:ext cx="9906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900" b="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main ramped down from 200 A to 0, then trim sets zero field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1534758"/>
            <a:ext cx="8194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61300" y="1534758"/>
            <a:ext cx="886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20884</TotalTime>
  <Words>34</Words>
  <Application>Microsoft Office PowerPoint</Application>
  <PresentationFormat>On-screen Show (4:3)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174</cp:revision>
  <dcterms:created xsi:type="dcterms:W3CDTF">2006-04-28T20:17:03Z</dcterms:created>
  <dcterms:modified xsi:type="dcterms:W3CDTF">2017-06-29T15:13:23Z</dcterms:modified>
</cp:coreProperties>
</file>