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11698" y="4918075"/>
            <a:ext cx="5720605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1D19.7 (Everson Tesla 53033)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 smtClean="0"/>
              <a:t>SA-380-325-06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4504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19-Jun-2017 15:13:46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22-Jun-2017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729862" y="19864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35114"/>
            <a:ext cx="3200400" cy="24018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7402158" y="4289610"/>
            <a:ext cx="6445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900" b="0" dirty="0">
                <a:solidFill>
                  <a:srgbClr val="993300"/>
                </a:solidFill>
              </a:rPr>
              <a:t>I = 115 A</a:t>
            </a:r>
          </a:p>
        </p:txBody>
      </p:sp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BCX22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11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2.2917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2.3550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[-5.0954, 5.0954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7097422" y="2571026"/>
            <a:ext cx="147014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dirty="0" err="1"/>
              <a:t>I</a:t>
            </a:r>
            <a:r>
              <a:rPr lang="en-US" altLang="en-US" sz="1600" baseline="-25000" dirty="0" err="1"/>
              <a:t>trim</a:t>
            </a:r>
            <a:r>
              <a:rPr lang="en-US" altLang="en-US" sz="1600" dirty="0"/>
              <a:t> = -</a:t>
            </a:r>
            <a:r>
              <a:rPr lang="en-US" altLang="en-US" sz="1600" dirty="0" smtClean="0"/>
              <a:t>0.493 </a:t>
            </a:r>
            <a:r>
              <a:rPr lang="en-US" altLang="en-US" sz="1600" dirty="0"/>
              <a:t>A</a:t>
            </a:r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7336820" y="1842363"/>
            <a:ext cx="990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9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 ramped down from 200 A to 0, then trim sets zero field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1534758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61300" y="1534758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20864</TotalTime>
  <Words>34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172</cp:revision>
  <dcterms:created xsi:type="dcterms:W3CDTF">2006-04-28T20:17:03Z</dcterms:created>
  <dcterms:modified xsi:type="dcterms:W3CDTF">2017-06-22T18:00:11Z</dcterms:modified>
</cp:coreProperties>
</file>