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9" r:id="rId3"/>
    <p:sldId id="267" r:id="rId4"/>
    <p:sldId id="268" r:id="rId5"/>
    <p:sldId id="261" r:id="rId6"/>
    <p:sldId id="258" r:id="rId7"/>
    <p:sldId id="259" r:id="rId8"/>
    <p:sldId id="260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4F33-5355-4EA8-98EE-F6815FD07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77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918BE-E86C-47AE-8E77-426B205371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3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BB0DD-DD76-42BC-9DEA-947260B94F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82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0052-A041-4246-9528-2FCA907C6E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90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87B77-D5C0-4CAF-BE94-9DEEB3C164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09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08C7D-F9BA-43A5-96BF-454F867A23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89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440E6-BAA2-44DC-B9F1-D7D945F912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716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D53AF-436B-4B7A-8E72-36AF099F64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543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25340-EA36-432E-8985-18409D9029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08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48797-2E8D-4C81-8C39-2BC8A66E30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54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17474-5C1B-46AE-AACA-AC488C3A56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3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42C45A7D-FA0D-458B-8B04-7A9F6714D6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7">
            <a:extLst>
              <a:ext uri="{FF2B5EF4-FFF2-40B4-BE49-F238E27FC236}">
                <a16:creationId xmlns:a16="http://schemas.microsoft.com/office/drawing/2014/main" id="{F501AB7C-29C4-4B23-9715-976687F87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867" y="4941094"/>
            <a:ext cx="502894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BXS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SA-380-317-40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4173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01-Sep-2020 14:45:25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02-Mar-2021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BYDG0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5B56376-1157-4399-8337-19421E82BC7D}"/>
              </a:ext>
            </a:extLst>
          </p:cNvPr>
          <p:cNvGrpSpPr/>
          <p:nvPr/>
        </p:nvGrpSpPr>
        <p:grpSpPr>
          <a:xfrm>
            <a:off x="1371600" y="70247"/>
            <a:ext cx="6400800" cy="4800600"/>
            <a:chOff x="1371600" y="0"/>
            <a:chExt cx="6400800" cy="48006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F670D93-8B2F-4832-BCA7-9D7B0CF93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71600" y="0"/>
              <a:ext cx="6400800" cy="4800600"/>
            </a:xfrm>
            <a:prstGeom prst="rect">
              <a:avLst/>
            </a:prstGeom>
          </p:spPr>
        </p:pic>
        <p:sp>
          <p:nvSpPr>
            <p:cNvPr id="16" name="Rectangle 61">
              <a:extLst>
                <a:ext uri="{FF2B5EF4-FFF2-40B4-BE49-F238E27FC236}">
                  <a16:creationId xmlns:a16="http://schemas.microsoft.com/office/drawing/2014/main" id="{0B9B6CEC-8674-4F4D-9CBE-31F5C5EB7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6400" y="3657600"/>
              <a:ext cx="14827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bhvsxydat.ru2 </a:t>
              </a: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 </a:t>
              </a:r>
              <a:r>
                <a:rPr lang="en-US" altLang="en-US" sz="1200" b="0" i="1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L</a:t>
              </a:r>
              <a:r>
                <a:rPr lang="en-US" altLang="en-US" sz="1200" b="0" i="1" baseline="-25000" dirty="0" err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eff</a:t>
              </a:r>
              <a:endParaRPr lang="en-US" altLang="en-US" sz="1200" b="0" i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(01SEP20)</a:t>
              </a: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CBA223FC-5173-4E3E-A4FC-F892F7F7B9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1959" y="2133600"/>
              <a:ext cx="304841" cy="22860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82236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136289" y="1219200"/>
            <a:ext cx="160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bhvsxydat.r11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53531" y="121920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bhvsxydat.r10</a:t>
            </a:r>
          </a:p>
        </p:txBody>
      </p:sp>
    </p:spTree>
    <p:extLst>
      <p:ext uri="{BB962C8B-B14F-4D97-AF65-F5344CB8AC3E}">
        <p14:creationId xmlns:p14="http://schemas.microsoft.com/office/powerpoint/2010/main" val="116592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BE86383-7FF5-4FE8-B446-3707F9C07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78023"/>
            <a:ext cx="6400800" cy="4800600"/>
          </a:xfrm>
          <a:prstGeom prst="rect">
            <a:avLst/>
          </a:prstGeom>
        </p:spPr>
      </p:pic>
      <p:sp>
        <p:nvSpPr>
          <p:cNvPr id="8" name="Rectangle 61">
            <a:extLst>
              <a:ext uri="{FF2B5EF4-FFF2-40B4-BE49-F238E27FC236}">
                <a16:creationId xmlns:a16="http://schemas.microsoft.com/office/drawing/2014/main" id="{BDA2C4AB-594C-4C99-9A07-ABFA87EE9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475" y="3962400"/>
            <a:ext cx="1482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sz="1200" b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bhvsxydat.ru2 </a:t>
            </a:r>
            <a:r>
              <a:rPr lang="en-US" altLang="en-US" sz="1200" b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+ </a:t>
            </a:r>
            <a:r>
              <a:rPr lang="en-US" altLang="en-US" sz="1200" b="0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</a:t>
            </a:r>
            <a:r>
              <a:rPr lang="en-US" altLang="en-US" sz="1200" b="0" i="1" baseline="-25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eff</a:t>
            </a:r>
            <a:endParaRPr lang="en-US" altLang="en-US" sz="1200" b="0" i="1" baseline="-25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altLang="en-US" sz="1200" b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(01SEP20)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3FF711-0BCA-4612-B808-53BEBCB5D491}"/>
              </a:ext>
            </a:extLst>
          </p:cNvPr>
          <p:cNvSpPr txBox="1"/>
          <p:nvPr/>
        </p:nvSpPr>
        <p:spPr>
          <a:xfrm>
            <a:off x="2938381" y="5556646"/>
            <a:ext cx="3267241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00B0F0"/>
                </a:solidFill>
              </a:rPr>
              <a:t>BL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-3.2 </a:t>
            </a:r>
            <a:r>
              <a:rPr lang="en-US" dirty="0" err="1">
                <a:solidFill>
                  <a:srgbClr val="00B0F0"/>
                </a:solidFill>
              </a:rPr>
              <a:t>kG</a:t>
            </a:r>
            <a:r>
              <a:rPr lang="en-US" dirty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E</a:t>
            </a:r>
            <a:r>
              <a:rPr lang="en-US" baseline="-25000" dirty="0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157.0 MeV (-35</a:t>
            </a:r>
            <a:r>
              <a:rPr lang="en-US" dirty="0">
                <a:solidFill>
                  <a:srgbClr val="00B0F0"/>
                </a:solidFill>
                <a:cs typeface="Arial" panose="020B0604020202020204" pitchFamily="34" charset="0"/>
              </a:rPr>
              <a:t>˚</a:t>
            </a:r>
            <a:r>
              <a:rPr lang="en-US" dirty="0">
                <a:solidFill>
                  <a:srgbClr val="00B0F0"/>
                </a:solidFill>
              </a:rPr>
              <a:t> bend)</a:t>
            </a:r>
          </a:p>
          <a:p>
            <a:pPr algn="ctr"/>
            <a:r>
              <a:rPr lang="en-US" dirty="0">
                <a:solidFill>
                  <a:srgbClr val="00B0F0"/>
                </a:solidFill>
              </a:rPr>
              <a:t>I</a:t>
            </a:r>
            <a:r>
              <a:rPr lang="en-US" baseline="-25000" dirty="0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175.5 A</a:t>
            </a:r>
          </a:p>
        </p:txBody>
      </p:sp>
    </p:spTree>
    <p:extLst>
      <p:ext uri="{BB962C8B-B14F-4D97-AF65-F5344CB8AC3E}">
        <p14:creationId xmlns:p14="http://schemas.microsoft.com/office/powerpoint/2010/main" val="117343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D24141D-4449-4D41-8367-E45D55E77B3C}"/>
              </a:ext>
            </a:extLst>
          </p:cNvPr>
          <p:cNvGrpSpPr/>
          <p:nvPr/>
        </p:nvGrpSpPr>
        <p:grpSpPr>
          <a:xfrm>
            <a:off x="0" y="3429000"/>
            <a:ext cx="9144000" cy="3429000"/>
            <a:chOff x="0" y="1714500"/>
            <a:chExt cx="9144000" cy="3429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764E778-1FE2-4D38-ADED-28D5ABED21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714500"/>
              <a:ext cx="4572000" cy="3429000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673858D-5F0C-49ED-B3B2-CAAB7702086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1714500"/>
              <a:ext cx="4572000" cy="3429000"/>
            </a:xfrm>
            <a:prstGeom prst="rect">
              <a:avLst/>
            </a:prstGeom>
          </p:spPr>
        </p:pic>
        <p:sp>
          <p:nvSpPr>
            <p:cNvPr id="6" name="Rectangle 49">
              <a:extLst>
                <a:ext uri="{FF2B5EF4-FFF2-40B4-BE49-F238E27FC236}">
                  <a16:creationId xmlns:a16="http://schemas.microsoft.com/office/drawing/2014/main" id="{522EFD07-5917-4FF8-B9EC-F67281267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9400" y="4114800"/>
              <a:ext cx="11303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bhvsxydat.ru3</a:t>
              </a:r>
            </a:p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(01SEP20)</a:t>
              </a:r>
            </a:p>
          </p:txBody>
        </p:sp>
        <p:sp>
          <p:nvSpPr>
            <p:cNvPr id="7" name="Rectangle 49">
              <a:extLst>
                <a:ext uri="{FF2B5EF4-FFF2-40B4-BE49-F238E27FC236}">
                  <a16:creationId xmlns:a16="http://schemas.microsoft.com/office/drawing/2014/main" id="{FE8A3BA7-6A81-4062-A4AB-8CC575009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5500" y="3124200"/>
              <a:ext cx="11303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bhvsxydat.ru3</a:t>
              </a:r>
            </a:p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(01SEP20)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5D8BBDB-42B4-47DC-83F4-5AA22CCF646E}"/>
              </a:ext>
            </a:extLst>
          </p:cNvPr>
          <p:cNvGrpSpPr/>
          <p:nvPr/>
        </p:nvGrpSpPr>
        <p:grpSpPr>
          <a:xfrm>
            <a:off x="0" y="0"/>
            <a:ext cx="4572000" cy="3429000"/>
            <a:chOff x="0" y="3429000"/>
            <a:chExt cx="4572000" cy="3429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0C545E-1A4E-45D6-9789-6D5343E864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3429000"/>
              <a:ext cx="4572000" cy="3429000"/>
            </a:xfrm>
            <a:prstGeom prst="rect">
              <a:avLst/>
            </a:prstGeom>
          </p:spPr>
        </p:pic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73271705-4322-4101-ACA5-AD7BDB133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8460" y="3886200"/>
              <a:ext cx="139653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bhvsxydat.ru6,7,8</a:t>
              </a:r>
            </a:p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(10-11SEP20)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49FF3C3-0A78-40E1-85E9-8124882ACA16}"/>
              </a:ext>
            </a:extLst>
          </p:cNvPr>
          <p:cNvGrpSpPr/>
          <p:nvPr/>
        </p:nvGrpSpPr>
        <p:grpSpPr>
          <a:xfrm>
            <a:off x="4572000" y="0"/>
            <a:ext cx="4572000" cy="3429000"/>
            <a:chOff x="4572000" y="3429000"/>
            <a:chExt cx="4572000" cy="34290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206A5E1E-E6C9-42C0-8CCD-2AA91035C4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72000" y="3429000"/>
              <a:ext cx="4572000" cy="3429000"/>
            </a:xfrm>
            <a:prstGeom prst="rect">
              <a:avLst/>
            </a:prstGeom>
          </p:spPr>
        </p:pic>
        <p:sp>
          <p:nvSpPr>
            <p:cNvPr id="11" name="Rectangle 49">
              <a:extLst>
                <a:ext uri="{FF2B5EF4-FFF2-40B4-BE49-F238E27FC236}">
                  <a16:creationId xmlns:a16="http://schemas.microsoft.com/office/drawing/2014/main" id="{DD069612-B33B-499D-B183-372139ED1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4900" y="3810000"/>
              <a:ext cx="11303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bhvsxydat.ru3</a:t>
              </a:r>
            </a:p>
            <a:p>
              <a:pPr algn="ctr" eaLnBrk="1" hangingPunct="1">
                <a:defRPr/>
              </a:pPr>
              <a:r>
                <a:rPr lang="en-US" altLang="en-US" sz="1200" b="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(01SEP20)</a:t>
              </a:r>
            </a:p>
          </p:txBody>
        </p:sp>
        <p:sp>
          <p:nvSpPr>
            <p:cNvPr id="12" name="Text Box 54">
              <a:extLst>
                <a:ext uri="{FF2B5EF4-FFF2-40B4-BE49-F238E27FC236}">
                  <a16:creationId xmlns:a16="http://schemas.microsoft.com/office/drawing/2014/main" id="{BC5351CC-2DA1-4077-9578-EA9C981BF3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0432" y="6093023"/>
              <a:ext cx="2116285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1" hangingPunct="1">
                <a:defRPr/>
              </a:pPr>
              <a:r>
                <a:rPr lang="en-US" altLang="en-US" sz="1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OK</a:t>
              </a:r>
              <a:r>
                <a:rPr lang="en-US" altLang="en-US" sz="14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(&lt; 0.05% @ </a:t>
              </a:r>
              <a:r>
                <a:rPr lang="en-US" altLang="en-US" sz="1400" b="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altLang="en-US" sz="14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 2 cm)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5646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BAC9EE-DD4F-4D1A-91B3-2620637F104D}"/>
              </a:ext>
            </a:extLst>
          </p:cNvPr>
          <p:cNvSpPr txBox="1"/>
          <p:nvPr/>
        </p:nvSpPr>
        <p:spPr>
          <a:xfrm>
            <a:off x="1613498" y="3075057"/>
            <a:ext cx="5917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Detailed Measurements</a:t>
            </a:r>
          </a:p>
        </p:txBody>
      </p:sp>
    </p:spTree>
    <p:extLst>
      <p:ext uri="{BB962C8B-B14F-4D97-AF65-F5344CB8AC3E}">
        <p14:creationId xmlns:p14="http://schemas.microsoft.com/office/powerpoint/2010/main" val="41226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6" name="Text Box 54"/>
          <p:cNvSpPr txBox="1">
            <a:spLocks noChangeArrowheads="1"/>
          </p:cNvSpPr>
          <p:nvPr/>
        </p:nvSpPr>
        <p:spPr bwMode="auto">
          <a:xfrm>
            <a:off x="6629400" y="255643"/>
            <a:ext cx="20714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14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OK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(&lt;0.05% @ </a:t>
            </a:r>
            <a:r>
              <a:rPr lang="en-US" altLang="en-US" sz="1400" b="0" i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2 cm)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604" y="2786390"/>
            <a:ext cx="3300904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b="0" dirty="0">
                <a:solidFill>
                  <a:srgbClr val="0070C0"/>
                </a:solidFill>
              </a:rPr>
              <a:t>Setup\Data before alignment check\bhvsxydat.ru5</a:t>
            </a:r>
          </a:p>
        </p:txBody>
      </p:sp>
    </p:spTree>
    <p:extLst>
      <p:ext uri="{BB962C8B-B14F-4D97-AF65-F5344CB8AC3E}">
        <p14:creationId xmlns:p14="http://schemas.microsoft.com/office/powerpoint/2010/main" val="660020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sp>
        <p:nvSpPr>
          <p:cNvPr id="11" name="Text Box 54"/>
          <p:cNvSpPr txBox="1">
            <a:spLocks noChangeArrowheads="1"/>
          </p:cNvSpPr>
          <p:nvPr/>
        </p:nvSpPr>
        <p:spPr bwMode="auto">
          <a:xfrm>
            <a:off x="5231337" y="2742306"/>
            <a:ext cx="20714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14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OK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(&lt;0.05% @ </a:t>
            </a:r>
            <a:r>
              <a:rPr lang="en-US" altLang="en-US" sz="1400" b="0" i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2 cm)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6831" y="2743200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solidFill>
                  <a:srgbClr val="0070C0"/>
                </a:solidFill>
              </a:rPr>
              <a:t>bhvsxydat.ru3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6" name="Text Box 54"/>
          <p:cNvSpPr txBox="1">
            <a:spLocks noChangeArrowheads="1"/>
          </p:cNvSpPr>
          <p:nvPr/>
        </p:nvSpPr>
        <p:spPr bwMode="auto">
          <a:xfrm>
            <a:off x="5172364" y="2742306"/>
            <a:ext cx="20714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14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OK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(&lt;0.05% @ </a:t>
            </a:r>
            <a:r>
              <a:rPr lang="en-US" altLang="en-US" sz="1400" b="0" i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2 cm)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6831" y="2743200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solidFill>
                  <a:srgbClr val="0070C0"/>
                </a:solidFill>
              </a:rPr>
              <a:t>bhvsxydat.ru4</a:t>
            </a:r>
          </a:p>
        </p:txBody>
      </p:sp>
    </p:spTree>
    <p:extLst>
      <p:ext uri="{BB962C8B-B14F-4D97-AF65-F5344CB8AC3E}">
        <p14:creationId xmlns:p14="http://schemas.microsoft.com/office/powerpoint/2010/main" val="4022607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6" name="Text Box 54"/>
          <p:cNvSpPr txBox="1">
            <a:spLocks noChangeArrowheads="1"/>
          </p:cNvSpPr>
          <p:nvPr/>
        </p:nvSpPr>
        <p:spPr bwMode="auto">
          <a:xfrm>
            <a:off x="5231337" y="2742306"/>
            <a:ext cx="20714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14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OK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(&lt;0.05% @ </a:t>
            </a:r>
            <a:r>
              <a:rPr lang="en-US" altLang="en-US" sz="1400" b="0" i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en-US" sz="1400" b="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= 2 cm)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6831" y="2743200"/>
            <a:ext cx="12987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solidFill>
                  <a:srgbClr val="0070C0"/>
                </a:solidFill>
              </a:rPr>
              <a:t>bhvsxydat.ru5</a:t>
            </a:r>
          </a:p>
        </p:txBody>
      </p:sp>
    </p:spTree>
    <p:extLst>
      <p:ext uri="{BB962C8B-B14F-4D97-AF65-F5344CB8AC3E}">
        <p14:creationId xmlns:p14="http://schemas.microsoft.com/office/powerpoint/2010/main" val="347320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118110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bhvsxydat.ru9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4500"/>
            <a:ext cx="4572000" cy="3429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51259" y="5257800"/>
            <a:ext cx="2841483" cy="64633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b="0" dirty="0"/>
              <a:t>would have expected</a:t>
            </a:r>
          </a:p>
          <a:p>
            <a:pPr algn="ctr"/>
            <a:r>
              <a:rPr lang="en-US" b="0" dirty="0"/>
              <a:t>effective edge angle = 10</a:t>
            </a:r>
            <a:r>
              <a:rPr lang="en-US" b="0" dirty="0">
                <a:cs typeface="Arial" panose="020B0604020202020204" pitchFamily="34" charset="0"/>
              </a:rPr>
              <a:t>˚</a:t>
            </a:r>
            <a:endParaRPr lang="en-US" b="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71450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17516" y="1181100"/>
            <a:ext cx="160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bhvsxydat.r11</a:t>
            </a:r>
          </a:p>
        </p:txBody>
      </p:sp>
    </p:spTree>
    <p:extLst>
      <p:ext uri="{BB962C8B-B14F-4D97-AF65-F5344CB8AC3E}">
        <p14:creationId xmlns:p14="http://schemas.microsoft.com/office/powerpoint/2010/main" val="368436766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37391</TotalTime>
  <Words>195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138</cp:revision>
  <dcterms:created xsi:type="dcterms:W3CDTF">2006-04-28T20:17:03Z</dcterms:created>
  <dcterms:modified xsi:type="dcterms:W3CDTF">2021-03-05T02:34:06Z</dcterms:modified>
</cp:coreProperties>
</file>