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65F0A6B-F551-4925-8937-02B0B6F634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970312" y="4918075"/>
            <a:ext cx="502894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0.276</a:t>
            </a:r>
            <a:r>
              <a:rPr lang="en-US" sz="1600" dirty="0"/>
              <a:t>D14-C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Everson Tesla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2324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009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16-Feb-2022 15:43:59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28-Apr-2022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BCXCBX22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21360000" flipH="1" flipV="1">
            <a:off x="2827002" y="204704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958984" y="3551855"/>
            <a:ext cx="23583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289821" y="4918075"/>
            <a:ext cx="3390672" cy="83099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solidFill>
                  <a:srgbClr val="0070C0"/>
                </a:solidFill>
              </a:rPr>
              <a:t>BL @ </a:t>
            </a:r>
            <a:r>
              <a:rPr lang="en-US" sz="1200" dirty="0" err="1">
                <a:solidFill>
                  <a:srgbClr val="0070C0"/>
                </a:solidFill>
              </a:rPr>
              <a:t>I</a:t>
            </a:r>
            <a:r>
              <a:rPr lang="en-US" sz="1200" baseline="-25000" dirty="0" err="1">
                <a:solidFill>
                  <a:srgbClr val="0070C0"/>
                </a:solidFill>
              </a:rPr>
              <a:t>main</a:t>
            </a:r>
            <a:r>
              <a:rPr lang="en-US" sz="1200" dirty="0">
                <a:solidFill>
                  <a:srgbClr val="0070C0"/>
                </a:solidFill>
              </a:rPr>
              <a:t> = 0: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bipolar standardize = +28.16 +/- 0.09 G-m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after degauss = +0.08 +/- 0.07 G-m …</a:t>
            </a:r>
          </a:p>
          <a:p>
            <a:pPr algn="ctr"/>
            <a:r>
              <a:rPr lang="en-US" sz="1200" dirty="0">
                <a:solidFill>
                  <a:srgbClr val="0070C0"/>
                </a:solidFill>
              </a:rPr>
              <a:t>pole-tip field @ magnet center B = 0.0 G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ECCA53-0731-4DB0-ACA7-DAC6CCA8F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845"/>
            <a:ext cx="3200400" cy="24003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3DBF152-37AF-4F35-B8C4-C6628DAA88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35590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6E669EE-F3E9-48A6-B878-288C2CB58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741842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AD034C0-F1C3-4719-B72D-658CAA9B26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41842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2171343" y="689160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 harmonic tolerances from SXRSS bends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CE3D56-DB7F-4F78-9413-D0AE3F21164B}"/>
              </a:ext>
            </a:extLst>
          </p:cNvPr>
          <p:cNvSpPr txBox="1"/>
          <p:nvPr/>
        </p:nvSpPr>
        <p:spPr>
          <a:xfrm>
            <a:off x="5512304" y="5179993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0.010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0.075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AAEDD5-FB25-4FE4-A737-1F82DC22C2EE}"/>
              </a:ext>
            </a:extLst>
          </p:cNvPr>
          <p:cNvSpPr txBox="1"/>
          <p:nvPr/>
        </p:nvSpPr>
        <p:spPr>
          <a:xfrm>
            <a:off x="6319661" y="3615531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-4.9260e-03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-9.5556e-04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-7.4980e-04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B65E52-42CD-4687-83EC-49373CF73004}"/>
              </a:ext>
            </a:extLst>
          </p:cNvPr>
          <p:cNvSpPr txBox="1"/>
          <p:nvPr/>
        </p:nvSpPr>
        <p:spPr>
          <a:xfrm>
            <a:off x="939410" y="5179993"/>
            <a:ext cx="28696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Harmonics @ r= 10 mm:</a:t>
            </a: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0.005 [0.500] %</a:t>
            </a:r>
          </a:p>
          <a:p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0.066 [1.000] %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A2D60F-A11A-4776-B7AF-3393EC46C3F8}"/>
              </a:ext>
            </a:extLst>
          </p:cNvPr>
          <p:cNvSpPr txBox="1"/>
          <p:nvPr/>
        </p:nvSpPr>
        <p:spPr>
          <a:xfrm>
            <a:off x="1747661" y="3626663"/>
            <a:ext cx="115768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002060"/>
                </a:solidFill>
              </a:rPr>
              <a:t>p0 = -5.0019e-03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p1 =  5.1407e-04</a:t>
            </a:r>
          </a:p>
          <a:p>
            <a:r>
              <a:rPr lang="en-US" sz="1000" dirty="0">
                <a:solidFill>
                  <a:srgbClr val="002060"/>
                </a:solidFill>
              </a:rPr>
              <a:t>p2 = -6.6135e-04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8C877D0-7066-4EE8-BD25-313D0F19799A}"/>
              </a:ext>
            </a:extLst>
          </p:cNvPr>
          <p:cNvSpPr txBox="1"/>
          <p:nvPr/>
        </p:nvSpPr>
        <p:spPr>
          <a:xfrm>
            <a:off x="1849433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F81023-003C-472B-BDE1-FF92D3BF570A}"/>
              </a:ext>
            </a:extLst>
          </p:cNvPr>
          <p:cNvSpPr txBox="1"/>
          <p:nvPr/>
        </p:nvSpPr>
        <p:spPr>
          <a:xfrm>
            <a:off x="6421550" y="42811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wirevsx.ru2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24BD509-BFEF-4A42-889C-975047D8E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7CF810-9A5A-4902-89A5-6CE4286701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7792091-96E8-4666-8982-EECC9A55A4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8170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BCXCBX22T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234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69/2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6.7826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6.5910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[-2,2]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[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-0.3034,+0.3034]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26CB37C5-6F56-419F-A49A-1920B563E9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3A7E547-C055-482F-9279-F06E88F148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FB6E9B3-2D5A-4D33-8FC7-0D5B23915F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56884" y="2362200"/>
            <a:ext cx="1705916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degauss)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2824" y="2372380"/>
            <a:ext cx="173797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9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33050</TotalTime>
  <Words>292</Words>
  <Application>Microsoft Office PowerPoint</Application>
  <PresentationFormat>On-screen Show (4:3)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215</cp:revision>
  <dcterms:created xsi:type="dcterms:W3CDTF">2006-04-28T20:17:03Z</dcterms:created>
  <dcterms:modified xsi:type="dcterms:W3CDTF">2022-04-29T17:50:49Z</dcterms:modified>
</cp:coreProperties>
</file>