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8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5EBDC2-54D3-49F6-B81B-CE1AD8BB7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26-Apr-2022 10:50:27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28-Apr-2022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BCXCBX21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40000" flipV="1">
            <a:off x="3483353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3376876" y="3546149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309056" y="4918075"/>
            <a:ext cx="3352200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-26.91 +/- 0.05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-0.02 +/- 0.09 G-m …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0.15 G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1735ADB-1844-41FD-B5D8-7B1785CC7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E7B3EDF-5E5B-4151-99C5-462423162D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2593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A99B62-092A-4680-9F54-99F903CAA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718599-BB73-4A55-BD05-235AC4197E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851152" y="521473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0.004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0.066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86118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8.7299e-03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4.3420e-04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-6.6018e-04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8789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C7B60-268E-4243-BC78-8EC743115DF5}"/>
              </a:ext>
            </a:extLst>
          </p:cNvPr>
          <p:cNvSpPr txBox="1"/>
          <p:nvPr/>
        </p:nvSpPr>
        <p:spPr>
          <a:xfrm>
            <a:off x="1345975" y="1811562"/>
            <a:ext cx="650819" cy="14619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950" b="1" dirty="0"/>
              <a:t>BCXCBX21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C25E3EE-A0B2-4DF4-992E-4587856FC566}"/>
              </a:ext>
            </a:extLst>
          </p:cNvPr>
          <p:cNvSpPr txBox="1"/>
          <p:nvPr/>
        </p:nvSpPr>
        <p:spPr>
          <a:xfrm>
            <a:off x="6364595" y="3626244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-2.6413e-02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-6.3758e-04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-5.4867e-04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AC4CFD-EE25-494B-B002-69EA189A37B3}"/>
              </a:ext>
            </a:extLst>
          </p:cNvPr>
          <p:cNvSpPr txBox="1"/>
          <p:nvPr/>
        </p:nvSpPr>
        <p:spPr>
          <a:xfrm>
            <a:off x="5485506" y="5213874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0.006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0.055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E37C6A3-C413-4A06-9505-4D977A2A0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175AB7-1E05-4556-B700-5067D58C9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5168A42-6A8E-48D1-B2B0-62385E5541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37322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6.6592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-0.3003,+0.3003]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4EC3D5-1EEB-4CC1-81C1-BFD8F4838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0815CF2-E4D8-4FD9-9F96-10336549A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7322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46557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553E30-F806-465B-94E6-C86CE1A06FB7}"/>
              </a:ext>
            </a:extLst>
          </p:cNvPr>
          <p:cNvSpPr txBox="1"/>
          <p:nvPr/>
        </p:nvSpPr>
        <p:spPr>
          <a:xfrm>
            <a:off x="1891774" y="3505200"/>
            <a:ext cx="650819" cy="14619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950" b="1" dirty="0"/>
              <a:t>BCXCBX21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25D7DFF-D37D-414C-9884-50584EEB5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32040</TotalTime>
  <Words>293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212</cp:revision>
  <dcterms:created xsi:type="dcterms:W3CDTF">2006-04-28T20:17:03Z</dcterms:created>
  <dcterms:modified xsi:type="dcterms:W3CDTF">2022-04-29T01:59:46Z</dcterms:modified>
</cp:coreProperties>
</file>