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BF939F4-174C-4968-A201-5BC48A0249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70312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0.276</a:t>
            </a:r>
            <a:r>
              <a:rPr lang="en-US" sz="1600" dirty="0"/>
              <a:t>D14-C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2321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006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08-Feb-2022 11:39:37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21-Feb-2022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BCXCBX13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360000" flipH="1" flipV="1">
            <a:off x="2827002" y="20470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981269" y="3466324"/>
            <a:ext cx="2358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289820" y="4918075"/>
            <a:ext cx="3390672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+28.43 +/- 0.11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+1.25 +/- 0.30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pole-tip field @ magnet center B = +0.45 G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F45C80-4526-4A6B-BF30-8C645542A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EB4473-5778-4504-A2E2-4306EA9BE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33262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DE20EB-9A6C-42EC-BEDC-8FCD08A5F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41842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25E3A19-AD46-4FE6-AE19-E106D2B28F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41842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2171343" y="689160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harmonic tolerances from SXRSS bends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CE3D56-DB7F-4F78-9413-D0AE3F21164B}"/>
              </a:ext>
            </a:extLst>
          </p:cNvPr>
          <p:cNvSpPr txBox="1"/>
          <p:nvPr/>
        </p:nvSpPr>
        <p:spPr>
          <a:xfrm>
            <a:off x="5384695" y="5219851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0.001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0.075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AAEDD5-FB25-4FE4-A737-1F82DC22C2EE}"/>
              </a:ext>
            </a:extLst>
          </p:cNvPr>
          <p:cNvSpPr txBox="1"/>
          <p:nvPr/>
        </p:nvSpPr>
        <p:spPr>
          <a:xfrm>
            <a:off x="6319661" y="3615531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 9.2017e-03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-1.1761e-04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-7.5377e-04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B65E52-42CD-4687-83EC-49373CF73004}"/>
              </a:ext>
            </a:extLst>
          </p:cNvPr>
          <p:cNvSpPr txBox="1"/>
          <p:nvPr/>
        </p:nvSpPr>
        <p:spPr>
          <a:xfrm>
            <a:off x="812695" y="5214733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0.013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0.078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A2D60F-A11A-4776-B7AF-3393EC46C3F8}"/>
              </a:ext>
            </a:extLst>
          </p:cNvPr>
          <p:cNvSpPr txBox="1"/>
          <p:nvPr/>
        </p:nvSpPr>
        <p:spPr>
          <a:xfrm>
            <a:off x="1747661" y="3626663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 1.9325e-05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 1.3076e-03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-7.8484e-04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8C877D0-7066-4EE8-BD25-313D0F19799A}"/>
              </a:ext>
            </a:extLst>
          </p:cNvPr>
          <p:cNvSpPr txBox="1"/>
          <p:nvPr/>
        </p:nvSpPr>
        <p:spPr>
          <a:xfrm>
            <a:off x="1849433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F81023-003C-472B-BDE1-FF92D3BF570A}"/>
              </a:ext>
            </a:extLst>
          </p:cNvPr>
          <p:cNvSpPr txBox="1"/>
          <p:nvPr/>
        </p:nvSpPr>
        <p:spPr>
          <a:xfrm>
            <a:off x="642155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wirevsx.ru2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892233F-3253-4893-8F1A-78CB5F73E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76DF316-1DC5-4167-860C-DF815A1231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2CC589A-9B7E-4CCF-8046-01616BF65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BCXCBX13T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234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69/2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6.7826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6.6287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[-2,2]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[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-0.3017,+0.3017]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36F299A-A7E4-45B7-89D0-5360DAEC33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94710"/>
            <a:ext cx="6400800" cy="48006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C76FA6-9A68-43BF-849C-717C75B82677}"/>
              </a:ext>
            </a:extLst>
          </p:cNvPr>
          <p:cNvSpPr txBox="1"/>
          <p:nvPr/>
        </p:nvSpPr>
        <p:spPr>
          <a:xfrm>
            <a:off x="2396533" y="562689"/>
            <a:ext cx="4350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After degauss, BL=0 at I</a:t>
            </a:r>
            <a:r>
              <a:rPr lang="en-US" baseline="-25000" dirty="0">
                <a:solidFill>
                  <a:srgbClr val="00B050"/>
                </a:solidFill>
              </a:rPr>
              <a:t>TRIM</a:t>
            </a:r>
            <a:r>
              <a:rPr lang="en-US" dirty="0">
                <a:solidFill>
                  <a:srgbClr val="00B050"/>
                </a:solidFill>
              </a:rPr>
              <a:t> = +0.0939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DEA5E1-EE69-4FDF-92D6-CC02C8C999CF}"/>
              </a:ext>
            </a:extLst>
          </p:cNvPr>
          <p:cNvSpPr txBox="1"/>
          <p:nvPr/>
        </p:nvSpPr>
        <p:spPr>
          <a:xfrm>
            <a:off x="6067513" y="19812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wiredat.ru5</a:t>
            </a:r>
          </a:p>
        </p:txBody>
      </p:sp>
    </p:spTree>
    <p:extLst>
      <p:ext uri="{BB962C8B-B14F-4D97-AF65-F5344CB8AC3E}">
        <p14:creationId xmlns:p14="http://schemas.microsoft.com/office/powerpoint/2010/main" val="26999468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33356</TotalTime>
  <Words>280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217</cp:revision>
  <dcterms:created xsi:type="dcterms:W3CDTF">2006-04-28T20:17:03Z</dcterms:created>
  <dcterms:modified xsi:type="dcterms:W3CDTF">2022-02-21T21:26:50Z</dcterms:modified>
</cp:coreProperties>
</file>