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82B6BD4-E4DC-43FD-8B55-9902B859A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7031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005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03-Feb-2022 13:35:32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19-Feb-2022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BCXCBX12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360000" flipH="1" flipV="1">
            <a:off x="2827002" y="2047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1033632" y="3653729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29707" y="4918075"/>
            <a:ext cx="3510898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+27.21 +/- 0.06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+1.41 +/- 1.28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-0.1 G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62B29FA-0A9E-445F-AA9D-EEBD710425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8030EDF-022F-4842-9F2E-F6C2E2CE15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41942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F21A457B-59A4-4BAA-BA77-FF3B3C786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41842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171343" y="68916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CE3D56-DB7F-4F78-9413-D0AE3F21164B}"/>
              </a:ext>
            </a:extLst>
          </p:cNvPr>
          <p:cNvSpPr txBox="1"/>
          <p:nvPr/>
        </p:nvSpPr>
        <p:spPr>
          <a:xfrm>
            <a:off x="5384695" y="5219851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0.009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0.058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AAEDD5-FB25-4FE4-A737-1F82DC22C2EE}"/>
              </a:ext>
            </a:extLst>
          </p:cNvPr>
          <p:cNvSpPr txBox="1"/>
          <p:nvPr/>
        </p:nvSpPr>
        <p:spPr>
          <a:xfrm>
            <a:off x="6319661" y="3615531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-1.1626e-02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-9.0286e-04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-5.8461e-04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86D0993-EDBF-4032-9AC7-823F0FC124B3}"/>
              </a:ext>
            </a:extLst>
          </p:cNvPr>
          <p:cNvGrpSpPr/>
          <p:nvPr/>
        </p:nvGrpSpPr>
        <p:grpSpPr>
          <a:xfrm>
            <a:off x="-38457" y="1741842"/>
            <a:ext cx="4572000" cy="4426998"/>
            <a:chOff x="-38457" y="1741842"/>
            <a:chExt cx="4572000" cy="4426998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1BC94851-8527-44AB-84A5-0FC5E490F1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38457" y="1741842"/>
              <a:ext cx="4572000" cy="3429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FB65E52-42CD-4687-83EC-49373CF73004}"/>
                </a:ext>
              </a:extLst>
            </p:cNvPr>
            <p:cNvSpPr txBox="1"/>
            <p:nvPr/>
          </p:nvSpPr>
          <p:spPr>
            <a:xfrm>
              <a:off x="812695" y="5214733"/>
              <a:ext cx="2869696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r= 10 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0.029 [0.500]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0.088 [1.000]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CA2D60F-A11A-4776-B7AF-3393EC46C3F8}"/>
                </a:ext>
              </a:extLst>
            </p:cNvPr>
            <p:cNvSpPr txBox="1"/>
            <p:nvPr/>
          </p:nvSpPr>
          <p:spPr>
            <a:xfrm>
              <a:off x="1747661" y="3626663"/>
              <a:ext cx="115768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rgbClr val="002060"/>
                  </a:solidFill>
                </a:rPr>
                <a:t>p0 =  4.6953e-03</a:t>
              </a:r>
            </a:p>
            <a:p>
              <a:r>
                <a:rPr lang="en-US" sz="1000" dirty="0">
                  <a:solidFill>
                    <a:srgbClr val="002060"/>
                  </a:solidFill>
                </a:rPr>
                <a:t>p1 = -2.8826e-03</a:t>
              </a:r>
            </a:p>
            <a:p>
              <a:r>
                <a:rPr lang="en-US" sz="1000" dirty="0">
                  <a:solidFill>
                    <a:srgbClr val="002060"/>
                  </a:solidFill>
                </a:rPr>
                <a:t>p2 = -8.8238e-04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8C877D0-7066-4EE8-BD25-313D0F19799A}"/>
                </a:ext>
              </a:extLst>
            </p:cNvPr>
            <p:cNvSpPr txBox="1"/>
            <p:nvPr/>
          </p:nvSpPr>
          <p:spPr>
            <a:xfrm>
              <a:off x="1849433" y="4281101"/>
              <a:ext cx="9605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2060"/>
                  </a:solidFill>
                </a:rPr>
                <a:t>wirevsx.ru1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5CF81023-003C-472B-BDE1-FF92D3BF570A}"/>
              </a:ext>
            </a:extLst>
          </p:cNvPr>
          <p:cNvSpPr txBox="1"/>
          <p:nvPr/>
        </p:nvSpPr>
        <p:spPr>
          <a:xfrm>
            <a:off x="642155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wirevsx.ru2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E0835C50-3C35-4E7D-B11F-83384D740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D85FC6-2C32-4B36-A07B-9E677C4FB5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A9FED5D-CA81-4763-8574-2FD75D6164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BCXCBX12T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6.8440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-0.2922,+0.2922]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8766E3-9BCD-4B95-90A2-661B006903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94711"/>
            <a:ext cx="6400800" cy="4800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C76FA6-9A68-43BF-849C-717C75B82677}"/>
              </a:ext>
            </a:extLst>
          </p:cNvPr>
          <p:cNvSpPr txBox="1"/>
          <p:nvPr/>
        </p:nvSpPr>
        <p:spPr>
          <a:xfrm>
            <a:off x="2396533" y="562689"/>
            <a:ext cx="4350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After degauss, BL=0 at I</a:t>
            </a:r>
            <a:r>
              <a:rPr lang="en-US" baseline="-25000" dirty="0">
                <a:solidFill>
                  <a:srgbClr val="00B050"/>
                </a:solidFill>
              </a:rPr>
              <a:t>TRIM</a:t>
            </a:r>
            <a:r>
              <a:rPr lang="en-US" dirty="0">
                <a:solidFill>
                  <a:srgbClr val="00B050"/>
                </a:solidFill>
              </a:rPr>
              <a:t> = 0.0934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D8A90D-34B5-4142-A9E1-FB01992E6E15}"/>
              </a:ext>
            </a:extLst>
          </p:cNvPr>
          <p:cNvSpPr txBox="1"/>
          <p:nvPr/>
        </p:nvSpPr>
        <p:spPr>
          <a:xfrm>
            <a:off x="6019800" y="19812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wiredat.ru5</a:t>
            </a:r>
          </a:p>
        </p:txBody>
      </p:sp>
    </p:spTree>
    <p:extLst>
      <p:ext uri="{BB962C8B-B14F-4D97-AF65-F5344CB8AC3E}">
        <p14:creationId xmlns:p14="http://schemas.microsoft.com/office/powerpoint/2010/main" val="26999468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31991</TotalTime>
  <Words>281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213</cp:revision>
  <dcterms:created xsi:type="dcterms:W3CDTF">2006-04-28T20:17:03Z</dcterms:created>
  <dcterms:modified xsi:type="dcterms:W3CDTF">2022-02-21T22:25:16Z</dcterms:modified>
</cp:coreProperties>
</file>