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CDCF55E-C3A4-40F0-949C-D0BFC0505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2274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70312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0.276</a:t>
            </a:r>
            <a:r>
              <a:rPr lang="en-US" sz="1600" dirty="0"/>
              <a:t>D14-C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2319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004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28-Jan-2022 09:58:35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17-Feb-2022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BCXCBX11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40000" flipV="1">
            <a:off x="3483353" y="20470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3324682" y="3546149"/>
            <a:ext cx="2358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144748" y="4918075"/>
            <a:ext cx="3680816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-27.15 +/- 0.02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-0.53 +/- </a:t>
            </a:r>
            <a:r>
              <a:rPr lang="en-US" sz="1200">
                <a:solidFill>
                  <a:srgbClr val="0070C0"/>
                </a:solidFill>
              </a:rPr>
              <a:t>0.47 G-m</a:t>
            </a:r>
            <a:endParaRPr lang="en-US" sz="12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pole-tip field @ magnet center B = -0.3 +/- 0.082 G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FB017A-E5C5-4556-BEC1-6AD7EA3F7A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09368"/>
            <a:ext cx="3200400" cy="2400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2B919B9-08F1-4A74-A2AC-3D9BE0B82E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433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2171343" y="689160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harmonic tolerances from SXRSS bends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C9D1FC2-B39C-4DF5-8E4A-3E5783001C20}"/>
              </a:ext>
            </a:extLst>
          </p:cNvPr>
          <p:cNvGrpSpPr/>
          <p:nvPr/>
        </p:nvGrpSpPr>
        <p:grpSpPr>
          <a:xfrm>
            <a:off x="4533543" y="1737414"/>
            <a:ext cx="4572000" cy="4436544"/>
            <a:chOff x="4572000" y="1045284"/>
            <a:chExt cx="4572000" cy="443654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DCE3D56-DB7F-4F78-9413-D0AE3F21164B}"/>
                </a:ext>
              </a:extLst>
            </p:cNvPr>
            <p:cNvSpPr txBox="1"/>
            <p:nvPr/>
          </p:nvSpPr>
          <p:spPr>
            <a:xfrm>
              <a:off x="5423152" y="4527721"/>
              <a:ext cx="2869696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r= 10 mm: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0.038 [0.500]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0.096 [1.000]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088A56B4-705E-445A-B6C6-9A0D15046F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72000" y="1045284"/>
              <a:ext cx="4572000" cy="34290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6AAEDD5-FB25-4FE4-A737-1F82DC22C2EE}"/>
                </a:ext>
              </a:extLst>
            </p:cNvPr>
            <p:cNvSpPr txBox="1"/>
            <p:nvPr/>
          </p:nvSpPr>
          <p:spPr>
            <a:xfrm>
              <a:off x="6358118" y="2923401"/>
              <a:ext cx="115768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rgbClr val="002060"/>
                  </a:solidFill>
                </a:rPr>
                <a:t>p0 =  1.3930e-02</a:t>
              </a:r>
            </a:p>
            <a:p>
              <a:r>
                <a:rPr lang="en-US" sz="1000" dirty="0">
                  <a:solidFill>
                    <a:srgbClr val="002060"/>
                  </a:solidFill>
                </a:rPr>
                <a:t>p1 =  3.7853e-03</a:t>
              </a:r>
            </a:p>
            <a:p>
              <a:r>
                <a:rPr lang="en-US" sz="1000" dirty="0">
                  <a:solidFill>
                    <a:srgbClr val="002060"/>
                  </a:solidFill>
                </a:rPr>
                <a:t>p2 = -9.5847e-04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8DFA392-DD9C-414C-AD03-875CB2D19246}"/>
              </a:ext>
            </a:extLst>
          </p:cNvPr>
          <p:cNvGrpSpPr/>
          <p:nvPr/>
        </p:nvGrpSpPr>
        <p:grpSpPr>
          <a:xfrm>
            <a:off x="0" y="1747652"/>
            <a:ext cx="4572000" cy="4421188"/>
            <a:chOff x="0" y="1044390"/>
            <a:chExt cx="4572000" cy="4421188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B9075F7-FD31-417C-8187-9CD0EA10BD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044390"/>
              <a:ext cx="4572000" cy="3429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FB65E52-42CD-4687-83EC-49373CF73004}"/>
                </a:ext>
              </a:extLst>
            </p:cNvPr>
            <p:cNvSpPr txBox="1"/>
            <p:nvPr/>
          </p:nvSpPr>
          <p:spPr>
            <a:xfrm>
              <a:off x="851152" y="4511471"/>
              <a:ext cx="2869696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r= 10 mm: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0.027 [0.500]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0.062 [1.000]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CA2D60F-A11A-4776-B7AF-3393EC46C3F8}"/>
                </a:ext>
              </a:extLst>
            </p:cNvPr>
            <p:cNvSpPr txBox="1"/>
            <p:nvPr/>
          </p:nvSpPr>
          <p:spPr>
            <a:xfrm>
              <a:off x="1786118" y="2923401"/>
              <a:ext cx="115768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rgbClr val="002060"/>
                  </a:solidFill>
                </a:rPr>
                <a:t>p0 =  8.9437e-03</a:t>
              </a:r>
            </a:p>
            <a:p>
              <a:r>
                <a:rPr lang="en-US" sz="1000" dirty="0">
                  <a:solidFill>
                    <a:srgbClr val="002060"/>
                  </a:solidFill>
                </a:rPr>
                <a:t>p1 =  2.7125e-03</a:t>
              </a:r>
            </a:p>
            <a:p>
              <a:r>
                <a:rPr lang="en-US" sz="1000" dirty="0">
                  <a:solidFill>
                    <a:srgbClr val="002060"/>
                  </a:solidFill>
                </a:rPr>
                <a:t>p2 = -6.2485e-04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38C877D0-7066-4EE8-BD25-313D0F19799A}"/>
              </a:ext>
            </a:extLst>
          </p:cNvPr>
          <p:cNvSpPr txBox="1"/>
          <p:nvPr/>
        </p:nvSpPr>
        <p:spPr>
          <a:xfrm>
            <a:off x="188789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F81023-003C-472B-BDE1-FF92D3BF570A}"/>
              </a:ext>
            </a:extLst>
          </p:cNvPr>
          <p:cNvSpPr txBox="1"/>
          <p:nvPr/>
        </p:nvSpPr>
        <p:spPr>
          <a:xfrm>
            <a:off x="642155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wirevsx.ru2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836E46E-1D77-449F-8643-29B043AE8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8DAC07A-2F4A-4CA6-A132-09FDD2D49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84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BCXCBX11T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234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69/2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6.7826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6.6974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[-2,2]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[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-0.2986,+0.2986]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0956EA6-3FC6-4584-9397-2E37B22EF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C76FA6-9A68-43BF-849C-717C75B82677}"/>
              </a:ext>
            </a:extLst>
          </p:cNvPr>
          <p:cNvSpPr txBox="1"/>
          <p:nvPr/>
        </p:nvSpPr>
        <p:spPr>
          <a:xfrm>
            <a:off x="2396533" y="562689"/>
            <a:ext cx="4350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After degauss, BL=0 at I</a:t>
            </a:r>
            <a:r>
              <a:rPr lang="en-US" baseline="-25000" dirty="0">
                <a:solidFill>
                  <a:srgbClr val="00B050"/>
                </a:solidFill>
              </a:rPr>
              <a:t>TRIM</a:t>
            </a:r>
            <a:r>
              <a:rPr lang="en-US" dirty="0">
                <a:solidFill>
                  <a:srgbClr val="00B050"/>
                </a:solidFill>
              </a:rPr>
              <a:t> = +0.1151 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0FE24A-9477-4494-A052-E760EF7458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93298"/>
            <a:ext cx="6400800" cy="4800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D8A90D-34B5-4142-A9E1-FB01992E6E15}"/>
              </a:ext>
            </a:extLst>
          </p:cNvPr>
          <p:cNvSpPr txBox="1"/>
          <p:nvPr/>
        </p:nvSpPr>
        <p:spPr>
          <a:xfrm>
            <a:off x="2362200" y="19812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wiredat.ru6</a:t>
            </a:r>
          </a:p>
        </p:txBody>
      </p:sp>
    </p:spTree>
    <p:extLst>
      <p:ext uri="{BB962C8B-B14F-4D97-AF65-F5344CB8AC3E}">
        <p14:creationId xmlns:p14="http://schemas.microsoft.com/office/powerpoint/2010/main" val="26999468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33311</TotalTime>
  <Words>281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212</cp:revision>
  <dcterms:created xsi:type="dcterms:W3CDTF">2006-04-28T20:17:03Z</dcterms:created>
  <dcterms:modified xsi:type="dcterms:W3CDTF">2022-02-21T22:18:27Z</dcterms:modified>
</cp:coreProperties>
</file>