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4C1A0C-AF34-42E8-98B9-FF33AB54C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5423"/>
            <a:ext cx="3200400" cy="24003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CBA447-C85C-4C18-A54B-B2BD8C196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154464" y="230368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4550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2.19 Gap Type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DSG-000013399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4781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N/A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01-Dec-2021 09:33:32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03-Dec-2021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XCPEPX4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415EB-53E4-4B3F-8315-5ABF3A6BEA75}"/>
              </a:ext>
            </a:extLst>
          </p:cNvPr>
          <p:cNvSpPr txBox="1"/>
          <p:nvPr/>
        </p:nvSpPr>
        <p:spPr>
          <a:xfrm>
            <a:off x="7231227" y="2743205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3366CC"/>
                </a:solidFill>
              </a:rPr>
              <a:t>wirevsx.ru1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48169-C27D-4055-B80A-3228FF972E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8797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3125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35</cp:revision>
  <dcterms:created xsi:type="dcterms:W3CDTF">2018-10-06T00:03:04Z</dcterms:created>
  <dcterms:modified xsi:type="dcterms:W3CDTF">2021-12-03T22:24:09Z</dcterms:modified>
</cp:coreProperties>
</file>