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Lower Jaw Pole Tip Symmetry Point (X)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Pole Tip Symmetry Point (X)</c:v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'Pole Sym X'!$B$3:$B$124</c:f>
              <c:numCache>
                <c:formatCode>General</c:formatCode>
                <c:ptCount val="1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</c:numCache>
            </c:numRef>
          </c:xVal>
          <c:yVal>
            <c:numRef>
              <c:f>'Pole Sym X'!$C$3:$C$124</c:f>
              <c:numCache>
                <c:formatCode>General</c:formatCode>
                <c:ptCount val="122"/>
                <c:pt idx="0">
                  <c:v>-8.3900000000000002E-2</c:v>
                </c:pt>
                <c:pt idx="1">
                  <c:v>-6.8199999999999997E-2</c:v>
                </c:pt>
                <c:pt idx="2">
                  <c:v>-1.9699999999999999E-2</c:v>
                </c:pt>
                <c:pt idx="3">
                  <c:v>4.0300000000000002E-2</c:v>
                </c:pt>
                <c:pt idx="4">
                  <c:v>-7.0000000000000001E-3</c:v>
                </c:pt>
                <c:pt idx="5">
                  <c:v>-2E-3</c:v>
                </c:pt>
                <c:pt idx="6">
                  <c:v>-2.9100000000000001E-2</c:v>
                </c:pt>
                <c:pt idx="7">
                  <c:v>2.06E-2</c:v>
                </c:pt>
                <c:pt idx="8">
                  <c:v>-1.2800000000000001E-2</c:v>
                </c:pt>
                <c:pt idx="9">
                  <c:v>-8.0000000000000004E-4</c:v>
                </c:pt>
                <c:pt idx="10">
                  <c:v>-1.9699999999999999E-2</c:v>
                </c:pt>
                <c:pt idx="11">
                  <c:v>2.4E-2</c:v>
                </c:pt>
                <c:pt idx="12">
                  <c:v>-1.8800000000000001E-2</c:v>
                </c:pt>
                <c:pt idx="13">
                  <c:v>-2E-3</c:v>
                </c:pt>
                <c:pt idx="14">
                  <c:v>-2.3E-3</c:v>
                </c:pt>
                <c:pt idx="15">
                  <c:v>4.0500000000000001E-2</c:v>
                </c:pt>
                <c:pt idx="16">
                  <c:v>-3.4299999999999997E-2</c:v>
                </c:pt>
                <c:pt idx="17">
                  <c:v>-1.7500000000000002E-2</c:v>
                </c:pt>
                <c:pt idx="18">
                  <c:v>1.24E-2</c:v>
                </c:pt>
                <c:pt idx="19">
                  <c:v>0.01</c:v>
                </c:pt>
                <c:pt idx="20">
                  <c:v>1.37E-2</c:v>
                </c:pt>
                <c:pt idx="21">
                  <c:v>-2.4899999999999999E-2</c:v>
                </c:pt>
                <c:pt idx="22">
                  <c:v>1.9699999999999999E-2</c:v>
                </c:pt>
                <c:pt idx="23">
                  <c:v>-3.2000000000000002E-3</c:v>
                </c:pt>
                <c:pt idx="24">
                  <c:v>-1.72E-2</c:v>
                </c:pt>
                <c:pt idx="25">
                  <c:v>-1.1900000000000001E-2</c:v>
                </c:pt>
                <c:pt idx="26">
                  <c:v>5.4000000000000003E-3</c:v>
                </c:pt>
                <c:pt idx="27">
                  <c:v>-2.2700000000000001E-2</c:v>
                </c:pt>
                <c:pt idx="28">
                  <c:v>3.3399999999999999E-2</c:v>
                </c:pt>
                <c:pt idx="29">
                  <c:v>6.7000000000000002E-3</c:v>
                </c:pt>
                <c:pt idx="30">
                  <c:v>9.1000000000000004E-3</c:v>
                </c:pt>
                <c:pt idx="31">
                  <c:v>-2.4899999999999999E-2</c:v>
                </c:pt>
                <c:pt idx="32">
                  <c:v>-8.2000000000000007E-3</c:v>
                </c:pt>
                <c:pt idx="33">
                  <c:v>-3.1800000000000002E-2</c:v>
                </c:pt>
                <c:pt idx="34">
                  <c:v>2.0400000000000001E-2</c:v>
                </c:pt>
                <c:pt idx="35">
                  <c:v>-4.2900000000000001E-2</c:v>
                </c:pt>
                <c:pt idx="36">
                  <c:v>1.9400000000000001E-2</c:v>
                </c:pt>
                <c:pt idx="37">
                  <c:v>-2.3699999999999999E-2</c:v>
                </c:pt>
                <c:pt idx="38">
                  <c:v>2.8E-3</c:v>
                </c:pt>
                <c:pt idx="39">
                  <c:v>-3.5299999999999998E-2</c:v>
                </c:pt>
                <c:pt idx="40">
                  <c:v>-2.1499999999999998E-2</c:v>
                </c:pt>
                <c:pt idx="41">
                  <c:v>-6.4000000000000003E-3</c:v>
                </c:pt>
                <c:pt idx="42">
                  <c:v>6.3899999999999998E-2</c:v>
                </c:pt>
                <c:pt idx="43">
                  <c:v>5.2400000000000002E-2</c:v>
                </c:pt>
                <c:pt idx="44">
                  <c:v>3.0499999999999999E-2</c:v>
                </c:pt>
                <c:pt idx="45">
                  <c:v>-1.43E-2</c:v>
                </c:pt>
                <c:pt idx="46">
                  <c:v>4.9599999999999998E-2</c:v>
                </c:pt>
                <c:pt idx="47">
                  <c:v>6.5799999999999997E-2</c:v>
                </c:pt>
                <c:pt idx="48">
                  <c:v>5.0200000000000002E-2</c:v>
                </c:pt>
                <c:pt idx="49">
                  <c:v>4.1799999999999997E-2</c:v>
                </c:pt>
                <c:pt idx="50">
                  <c:v>6.2199999999999998E-2</c:v>
                </c:pt>
                <c:pt idx="51">
                  <c:v>5.8299999999999998E-2</c:v>
                </c:pt>
                <c:pt idx="52">
                  <c:v>3.8699999999999998E-2</c:v>
                </c:pt>
                <c:pt idx="53">
                  <c:v>1.2699999999999999E-2</c:v>
                </c:pt>
                <c:pt idx="54">
                  <c:v>3.1099999999999999E-2</c:v>
                </c:pt>
                <c:pt idx="55">
                  <c:v>-6.0000000000000001E-3</c:v>
                </c:pt>
                <c:pt idx="56">
                  <c:v>3.44E-2</c:v>
                </c:pt>
                <c:pt idx="57">
                  <c:v>-9.4000000000000004E-3</c:v>
                </c:pt>
                <c:pt idx="58">
                  <c:v>9.7000000000000003E-3</c:v>
                </c:pt>
                <c:pt idx="59">
                  <c:v>3.7900000000000003E-2</c:v>
                </c:pt>
                <c:pt idx="60">
                  <c:v>3.3E-3</c:v>
                </c:pt>
                <c:pt idx="61">
                  <c:v>3.8699999999999998E-2</c:v>
                </c:pt>
                <c:pt idx="62">
                  <c:v>3.1399999999999997E-2</c:v>
                </c:pt>
                <c:pt idx="63">
                  <c:v>2.0799999999999999E-2</c:v>
                </c:pt>
                <c:pt idx="64">
                  <c:v>1.3100000000000001E-2</c:v>
                </c:pt>
                <c:pt idx="65">
                  <c:v>1.2200000000000001E-2</c:v>
                </c:pt>
                <c:pt idx="66">
                  <c:v>-2.8299999999999999E-2</c:v>
                </c:pt>
                <c:pt idx="67">
                  <c:v>2.5899999999999999E-2</c:v>
                </c:pt>
                <c:pt idx="68">
                  <c:v>-1.1299999999999999E-2</c:v>
                </c:pt>
                <c:pt idx="69">
                  <c:v>2.8299999999999999E-2</c:v>
                </c:pt>
                <c:pt idx="70">
                  <c:v>-2.1299999999999999E-2</c:v>
                </c:pt>
                <c:pt idx="71">
                  <c:v>1.6799999999999999E-2</c:v>
                </c:pt>
                <c:pt idx="72">
                  <c:v>3.2800000000000003E-2</c:v>
                </c:pt>
                <c:pt idx="73">
                  <c:v>1.41E-2</c:v>
                </c:pt>
                <c:pt idx="74">
                  <c:v>1.14E-2</c:v>
                </c:pt>
                <c:pt idx="75">
                  <c:v>1.34E-2</c:v>
                </c:pt>
                <c:pt idx="76">
                  <c:v>-2.5700000000000001E-2</c:v>
                </c:pt>
                <c:pt idx="77">
                  <c:v>-3.3599999999999998E-2</c:v>
                </c:pt>
                <c:pt idx="78">
                  <c:v>-5.9999999999999995E-4</c:v>
                </c:pt>
                <c:pt idx="79">
                  <c:v>-7.8200000000000006E-2</c:v>
                </c:pt>
                <c:pt idx="80">
                  <c:v>-6.3799999999999996E-2</c:v>
                </c:pt>
                <c:pt idx="81">
                  <c:v>-4.24E-2</c:v>
                </c:pt>
                <c:pt idx="82">
                  <c:v>-3.7699999999999997E-2</c:v>
                </c:pt>
                <c:pt idx="83">
                  <c:v>4.1999999999999997E-3</c:v>
                </c:pt>
                <c:pt idx="84">
                  <c:v>-2.8899999999999999E-2</c:v>
                </c:pt>
                <c:pt idx="85">
                  <c:v>-3.7499999999999999E-2</c:v>
                </c:pt>
                <c:pt idx="86">
                  <c:v>8.9999999999999993E-3</c:v>
                </c:pt>
                <c:pt idx="87">
                  <c:v>-4.9399999999999999E-2</c:v>
                </c:pt>
                <c:pt idx="88">
                  <c:v>-4.7800000000000002E-2</c:v>
                </c:pt>
                <c:pt idx="89">
                  <c:v>-5.4199999999999998E-2</c:v>
                </c:pt>
                <c:pt idx="90">
                  <c:v>-4.8999999999999998E-3</c:v>
                </c:pt>
                <c:pt idx="91">
                  <c:v>-6.9999999999999999E-4</c:v>
                </c:pt>
                <c:pt idx="92">
                  <c:v>-1.7299999999999999E-2</c:v>
                </c:pt>
                <c:pt idx="93">
                  <c:v>-3.7499999999999999E-2</c:v>
                </c:pt>
                <c:pt idx="94">
                  <c:v>-5.3699999999999998E-2</c:v>
                </c:pt>
                <c:pt idx="95">
                  <c:v>-5.2499999999999998E-2</c:v>
                </c:pt>
                <c:pt idx="96">
                  <c:v>4.4999999999999997E-3</c:v>
                </c:pt>
                <c:pt idx="97">
                  <c:v>-4.48E-2</c:v>
                </c:pt>
                <c:pt idx="98">
                  <c:v>1.43E-2</c:v>
                </c:pt>
                <c:pt idx="99">
                  <c:v>8.2000000000000007E-3</c:v>
                </c:pt>
                <c:pt idx="100">
                  <c:v>-2.5899999999999999E-2</c:v>
                </c:pt>
                <c:pt idx="101">
                  <c:v>2.0500000000000001E-2</c:v>
                </c:pt>
                <c:pt idx="102">
                  <c:v>-3.9600000000000003E-2</c:v>
                </c:pt>
                <c:pt idx="103">
                  <c:v>2.7E-2</c:v>
                </c:pt>
                <c:pt idx="104">
                  <c:v>0.03</c:v>
                </c:pt>
                <c:pt idx="105">
                  <c:v>1.17E-2</c:v>
                </c:pt>
                <c:pt idx="106">
                  <c:v>3.4200000000000001E-2</c:v>
                </c:pt>
                <c:pt idx="107">
                  <c:v>-2.2599999999999999E-2</c:v>
                </c:pt>
                <c:pt idx="108">
                  <c:v>2.9100000000000001E-2</c:v>
                </c:pt>
                <c:pt idx="109">
                  <c:v>3.0499999999999999E-2</c:v>
                </c:pt>
                <c:pt idx="110">
                  <c:v>9.5999999999999992E-3</c:v>
                </c:pt>
                <c:pt idx="111">
                  <c:v>-1.12E-2</c:v>
                </c:pt>
                <c:pt idx="112">
                  <c:v>1.3299999999999999E-2</c:v>
                </c:pt>
                <c:pt idx="113">
                  <c:v>1.8499999999999999E-2</c:v>
                </c:pt>
                <c:pt idx="114">
                  <c:v>-2.7900000000000001E-2</c:v>
                </c:pt>
                <c:pt idx="115">
                  <c:v>-1.23E-2</c:v>
                </c:pt>
                <c:pt idx="116">
                  <c:v>-1.4200000000000001E-2</c:v>
                </c:pt>
                <c:pt idx="117">
                  <c:v>5.1400000000000001E-2</c:v>
                </c:pt>
                <c:pt idx="118">
                  <c:v>1.78E-2</c:v>
                </c:pt>
                <c:pt idx="119">
                  <c:v>9.1000000000000004E-3</c:v>
                </c:pt>
                <c:pt idx="120">
                  <c:v>9.1999999999999998E-3</c:v>
                </c:pt>
                <c:pt idx="121">
                  <c:v>1.61E-2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E3D-4E16-8FF6-2368533875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6608367"/>
        <c:axId val="1606602543"/>
      </c:scatterChart>
      <c:valAx>
        <c:axId val="1606608367"/>
        <c:scaling>
          <c:orientation val="minMax"/>
          <c:max val="122"/>
          <c:min val="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dirty="0"/>
                  <a:t>Pole #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6602543"/>
        <c:crossesAt val="-100"/>
        <c:crossBetween val="midCat"/>
        <c:majorUnit val="5"/>
        <c:minorUnit val="1"/>
      </c:valAx>
      <c:valAx>
        <c:axId val="1606602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dirty="0"/>
                  <a:t>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0" sourceLinked="0"/>
        <c:majorTickMark val="out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6608367"/>
        <c:crosses val="autoZero"/>
        <c:crossBetween val="midCat"/>
        <c:majorUnit val="2.5000000000000005E-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 Jaw Pole Tip Symmetry Point (X)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Pole Tip Symmetry Point (X)</c:v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'Pole Sym X'!$B$3:$B$124</c:f>
              <c:numCache>
                <c:formatCode>General</c:formatCode>
                <c:ptCount val="1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</c:numCache>
            </c:numRef>
          </c:xVal>
          <c:yVal>
            <c:numRef>
              <c:f>'Pole Sym X'!$C$3:$C$124</c:f>
              <c:numCache>
                <c:formatCode>General</c:formatCode>
                <c:ptCount val="122"/>
                <c:pt idx="0">
                  <c:v>-9.2299999999999993E-2</c:v>
                </c:pt>
                <c:pt idx="1">
                  <c:v>-7.6399999999999996E-2</c:v>
                </c:pt>
                <c:pt idx="2">
                  <c:v>2.01E-2</c:v>
                </c:pt>
                <c:pt idx="3">
                  <c:v>-1E-3</c:v>
                </c:pt>
                <c:pt idx="4">
                  <c:v>3.7000000000000002E-3</c:v>
                </c:pt>
                <c:pt idx="5">
                  <c:v>-4.58E-2</c:v>
                </c:pt>
                <c:pt idx="6">
                  <c:v>-0.06</c:v>
                </c:pt>
                <c:pt idx="7">
                  <c:v>-1.54E-2</c:v>
                </c:pt>
                <c:pt idx="8">
                  <c:v>1.4200000000000001E-2</c:v>
                </c:pt>
                <c:pt idx="9">
                  <c:v>2.07E-2</c:v>
                </c:pt>
                <c:pt idx="10">
                  <c:v>8.9999999999999993E-3</c:v>
                </c:pt>
                <c:pt idx="11">
                  <c:v>-4.2900000000000001E-2</c:v>
                </c:pt>
                <c:pt idx="12">
                  <c:v>8.3000000000000001E-3</c:v>
                </c:pt>
                <c:pt idx="13">
                  <c:v>2.7799999999999998E-2</c:v>
                </c:pt>
                <c:pt idx="14">
                  <c:v>-1.2999999999999999E-3</c:v>
                </c:pt>
                <c:pt idx="15">
                  <c:v>-3.39E-2</c:v>
                </c:pt>
                <c:pt idx="16">
                  <c:v>3.2500000000000001E-2</c:v>
                </c:pt>
                <c:pt idx="17">
                  <c:v>9.4000000000000004E-3</c:v>
                </c:pt>
                <c:pt idx="18">
                  <c:v>6.0000000000000001E-3</c:v>
                </c:pt>
                <c:pt idx="19">
                  <c:v>3.2500000000000001E-2</c:v>
                </c:pt>
                <c:pt idx="20">
                  <c:v>-3.0099999999999998E-2</c:v>
                </c:pt>
                <c:pt idx="21">
                  <c:v>1.83E-2</c:v>
                </c:pt>
                <c:pt idx="22">
                  <c:v>2.8199999999999999E-2</c:v>
                </c:pt>
                <c:pt idx="23">
                  <c:v>-1.06E-2</c:v>
                </c:pt>
                <c:pt idx="24">
                  <c:v>3.5900000000000001E-2</c:v>
                </c:pt>
                <c:pt idx="25">
                  <c:v>-4.4000000000000003E-3</c:v>
                </c:pt>
                <c:pt idx="26">
                  <c:v>4.1500000000000002E-2</c:v>
                </c:pt>
                <c:pt idx="27">
                  <c:v>1.38E-2</c:v>
                </c:pt>
                <c:pt idx="28">
                  <c:v>1.6899999999999998E-2</c:v>
                </c:pt>
                <c:pt idx="29">
                  <c:v>5.7200000000000001E-2</c:v>
                </c:pt>
                <c:pt idx="30">
                  <c:v>-2.4500000000000001E-2</c:v>
                </c:pt>
                <c:pt idx="31">
                  <c:v>4.7E-2</c:v>
                </c:pt>
                <c:pt idx="32">
                  <c:v>-2.5499999999999998E-2</c:v>
                </c:pt>
                <c:pt idx="33">
                  <c:v>-3.1600000000000003E-2</c:v>
                </c:pt>
                <c:pt idx="34">
                  <c:v>-3.0000000000000001E-3</c:v>
                </c:pt>
                <c:pt idx="35">
                  <c:v>-1.04E-2</c:v>
                </c:pt>
                <c:pt idx="36">
                  <c:v>4.8000000000000001E-2</c:v>
                </c:pt>
                <c:pt idx="37">
                  <c:v>-8.3000000000000001E-3</c:v>
                </c:pt>
                <c:pt idx="38">
                  <c:v>-1.6999999999999999E-3</c:v>
                </c:pt>
                <c:pt idx="39">
                  <c:v>-1.5E-3</c:v>
                </c:pt>
                <c:pt idx="40">
                  <c:v>1.9E-2</c:v>
                </c:pt>
                <c:pt idx="41">
                  <c:v>-1.9300000000000001E-2</c:v>
                </c:pt>
                <c:pt idx="42">
                  <c:v>-1.83E-2</c:v>
                </c:pt>
                <c:pt idx="43">
                  <c:v>5.8299999999999998E-2</c:v>
                </c:pt>
                <c:pt idx="44">
                  <c:v>4.3200000000000002E-2</c:v>
                </c:pt>
                <c:pt idx="45">
                  <c:v>1.7600000000000001E-2</c:v>
                </c:pt>
                <c:pt idx="46">
                  <c:v>1.3899999999999999E-2</c:v>
                </c:pt>
                <c:pt idx="47">
                  <c:v>-8.0999999999999996E-3</c:v>
                </c:pt>
                <c:pt idx="48">
                  <c:v>4.5699999999999998E-2</c:v>
                </c:pt>
                <c:pt idx="49">
                  <c:v>3.1399999999999997E-2</c:v>
                </c:pt>
                <c:pt idx="50">
                  <c:v>5.3100000000000001E-2</c:v>
                </c:pt>
                <c:pt idx="51">
                  <c:v>2.6499999999999999E-2</c:v>
                </c:pt>
                <c:pt idx="52">
                  <c:v>-8.0000000000000004E-4</c:v>
                </c:pt>
                <c:pt idx="53">
                  <c:v>4.6399999999999997E-2</c:v>
                </c:pt>
                <c:pt idx="54">
                  <c:v>5.9299999999999999E-2</c:v>
                </c:pt>
                <c:pt idx="55">
                  <c:v>1.9900000000000001E-2</c:v>
                </c:pt>
                <c:pt idx="56">
                  <c:v>3.85E-2</c:v>
                </c:pt>
                <c:pt idx="57">
                  <c:v>2.18E-2</c:v>
                </c:pt>
                <c:pt idx="58">
                  <c:v>2.0400000000000001E-2</c:v>
                </c:pt>
                <c:pt idx="59">
                  <c:v>1.78E-2</c:v>
                </c:pt>
                <c:pt idx="60">
                  <c:v>4.0000000000000001E-3</c:v>
                </c:pt>
                <c:pt idx="61">
                  <c:v>0.01</c:v>
                </c:pt>
                <c:pt idx="62">
                  <c:v>2.3699999999999999E-2</c:v>
                </c:pt>
                <c:pt idx="63">
                  <c:v>2.87E-2</c:v>
                </c:pt>
                <c:pt idx="64">
                  <c:v>8.3000000000000001E-3</c:v>
                </c:pt>
                <c:pt idx="65">
                  <c:v>1.03E-2</c:v>
                </c:pt>
                <c:pt idx="66">
                  <c:v>-1.01E-2</c:v>
                </c:pt>
                <c:pt idx="67">
                  <c:v>2.3E-3</c:v>
                </c:pt>
                <c:pt idx="68">
                  <c:v>-1.15E-2</c:v>
                </c:pt>
                <c:pt idx="69">
                  <c:v>4.8999999999999998E-3</c:v>
                </c:pt>
                <c:pt idx="70">
                  <c:v>-6.9999999999999999E-4</c:v>
                </c:pt>
                <c:pt idx="71">
                  <c:v>1.5299999999999999E-2</c:v>
                </c:pt>
                <c:pt idx="72">
                  <c:v>2.1399999999999999E-2</c:v>
                </c:pt>
                <c:pt idx="73">
                  <c:v>2.8899999999999999E-2</c:v>
                </c:pt>
                <c:pt idx="74">
                  <c:v>1.9400000000000001E-2</c:v>
                </c:pt>
                <c:pt idx="75">
                  <c:v>2.7000000000000001E-3</c:v>
                </c:pt>
                <c:pt idx="76">
                  <c:v>-2.6499999999999999E-2</c:v>
                </c:pt>
                <c:pt idx="77">
                  <c:v>-4.0300000000000002E-2</c:v>
                </c:pt>
                <c:pt idx="78">
                  <c:v>-3.61E-2</c:v>
                </c:pt>
                <c:pt idx="79">
                  <c:v>-2.4500000000000001E-2</c:v>
                </c:pt>
                <c:pt idx="80">
                  <c:v>-4.8899999999999999E-2</c:v>
                </c:pt>
                <c:pt idx="81">
                  <c:v>-3.5000000000000003E-2</c:v>
                </c:pt>
                <c:pt idx="82">
                  <c:v>-5.6800000000000003E-2</c:v>
                </c:pt>
                <c:pt idx="83">
                  <c:v>-7.7799999999999994E-2</c:v>
                </c:pt>
                <c:pt idx="84">
                  <c:v>-0.1</c:v>
                </c:pt>
                <c:pt idx="85">
                  <c:v>-4.2799999999999998E-2</c:v>
                </c:pt>
                <c:pt idx="86">
                  <c:v>-4.4999999999999998E-2</c:v>
                </c:pt>
                <c:pt idx="87">
                  <c:v>-4.6800000000000001E-2</c:v>
                </c:pt>
                <c:pt idx="88">
                  <c:v>-4.2700000000000002E-2</c:v>
                </c:pt>
                <c:pt idx="89">
                  <c:v>-3.15E-2</c:v>
                </c:pt>
                <c:pt idx="90">
                  <c:v>-5.2600000000000001E-2</c:v>
                </c:pt>
                <c:pt idx="91">
                  <c:v>-3.4299999999999997E-2</c:v>
                </c:pt>
                <c:pt idx="92">
                  <c:v>-6.2899999999999998E-2</c:v>
                </c:pt>
                <c:pt idx="93">
                  <c:v>-1.7399999999999999E-2</c:v>
                </c:pt>
                <c:pt idx="94">
                  <c:v>-7.2099999999999997E-2</c:v>
                </c:pt>
                <c:pt idx="95">
                  <c:v>-3.15E-2</c:v>
                </c:pt>
                <c:pt idx="96">
                  <c:v>-2.3E-2</c:v>
                </c:pt>
                <c:pt idx="97">
                  <c:v>-1.34E-2</c:v>
                </c:pt>
                <c:pt idx="98">
                  <c:v>-5.8700000000000002E-2</c:v>
                </c:pt>
                <c:pt idx="99">
                  <c:v>-7.4000000000000003E-3</c:v>
                </c:pt>
                <c:pt idx="100">
                  <c:v>-1.01E-2</c:v>
                </c:pt>
                <c:pt idx="101">
                  <c:v>-2.2599999999999999E-2</c:v>
                </c:pt>
                <c:pt idx="102">
                  <c:v>7.4000000000000003E-3</c:v>
                </c:pt>
                <c:pt idx="103">
                  <c:v>-8.3000000000000001E-3</c:v>
                </c:pt>
                <c:pt idx="104">
                  <c:v>-1.67E-2</c:v>
                </c:pt>
                <c:pt idx="105">
                  <c:v>-2.5999999999999999E-2</c:v>
                </c:pt>
                <c:pt idx="106">
                  <c:v>-1.5800000000000002E-2</c:v>
                </c:pt>
                <c:pt idx="107">
                  <c:v>-2.6800000000000001E-2</c:v>
                </c:pt>
                <c:pt idx="108">
                  <c:v>2.4199999999999999E-2</c:v>
                </c:pt>
                <c:pt idx="109">
                  <c:v>1.34E-2</c:v>
                </c:pt>
                <c:pt idx="110">
                  <c:v>2.0400000000000001E-2</c:v>
                </c:pt>
                <c:pt idx="111">
                  <c:v>3.3700000000000001E-2</c:v>
                </c:pt>
                <c:pt idx="112">
                  <c:v>3.8600000000000002E-2</c:v>
                </c:pt>
                <c:pt idx="113">
                  <c:v>3.7100000000000001E-2</c:v>
                </c:pt>
                <c:pt idx="114">
                  <c:v>4.7100000000000003E-2</c:v>
                </c:pt>
                <c:pt idx="115">
                  <c:v>1.23E-2</c:v>
                </c:pt>
                <c:pt idx="116">
                  <c:v>4.7100000000000003E-2</c:v>
                </c:pt>
                <c:pt idx="117">
                  <c:v>4.65E-2</c:v>
                </c:pt>
                <c:pt idx="118">
                  <c:v>8.3199999999999996E-2</c:v>
                </c:pt>
                <c:pt idx="119">
                  <c:v>3.85E-2</c:v>
                </c:pt>
                <c:pt idx="120">
                  <c:v>3.4799999999999998E-2</c:v>
                </c:pt>
                <c:pt idx="121">
                  <c:v>5.5399999999999998E-2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1C5-49B5-9CDD-881483D64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6608367"/>
        <c:axId val="1606602543"/>
      </c:scatterChart>
      <c:valAx>
        <c:axId val="1606608367"/>
        <c:scaling>
          <c:orientation val="minMax"/>
          <c:max val="122"/>
          <c:min val="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/>
                  <a:t>Pole #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6602543"/>
        <c:crossesAt val="-0.125"/>
        <c:crossBetween val="midCat"/>
        <c:majorUnit val="5"/>
        <c:minorUnit val="1"/>
      </c:valAx>
      <c:valAx>
        <c:axId val="1606602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/>
                  <a:t>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0" sourceLinked="0"/>
        <c:majorTickMark val="out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6608367"/>
        <c:crosses val="autoZero"/>
        <c:crossBetween val="midCat"/>
        <c:majorUnit val="2.5000000000000005E-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Top Jaw Pole Tip Points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+X Pole Tip Top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'Pole Top Y'!$B$3:$B$124</c:f>
              <c:numCache>
                <c:formatCode>General</c:formatCode>
                <c:ptCount val="1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</c:numCache>
            </c:numRef>
          </c:xVal>
          <c:yVal>
            <c:numRef>
              <c:f>'Pole Top Y'!$D$3:$D$124</c:f>
              <c:numCache>
                <c:formatCode>General</c:formatCode>
                <c:ptCount val="122"/>
                <c:pt idx="0">
                  <c:v>2.7000000000000001E-3</c:v>
                </c:pt>
                <c:pt idx="1">
                  <c:v>6.9999999999999999E-4</c:v>
                </c:pt>
                <c:pt idx="2">
                  <c:v>-3.5000000000000001E-3</c:v>
                </c:pt>
                <c:pt idx="3">
                  <c:v>-9.2999999999999992E-3</c:v>
                </c:pt>
                <c:pt idx="4">
                  <c:v>-6.4999999999999997E-3</c:v>
                </c:pt>
                <c:pt idx="5">
                  <c:v>2.0000000000000001E-4</c:v>
                </c:pt>
                <c:pt idx="6">
                  <c:v>-1E-4</c:v>
                </c:pt>
                <c:pt idx="7">
                  <c:v>3.0000000000000001E-3</c:v>
                </c:pt>
                <c:pt idx="8">
                  <c:v>4.4000000000000003E-3</c:v>
                </c:pt>
                <c:pt idx="9">
                  <c:v>4.4999999999999997E-3</c:v>
                </c:pt>
                <c:pt idx="10">
                  <c:v>7.0000000000000001E-3</c:v>
                </c:pt>
                <c:pt idx="11">
                  <c:v>1.2500000000000001E-2</c:v>
                </c:pt>
                <c:pt idx="12">
                  <c:v>8.6E-3</c:v>
                </c:pt>
                <c:pt idx="13">
                  <c:v>9.9000000000000008E-3</c:v>
                </c:pt>
                <c:pt idx="14">
                  <c:v>4.4999999999999997E-3</c:v>
                </c:pt>
                <c:pt idx="15">
                  <c:v>-2.9999999999999997E-4</c:v>
                </c:pt>
                <c:pt idx="16">
                  <c:v>-1.1999999999999999E-3</c:v>
                </c:pt>
                <c:pt idx="17">
                  <c:v>4.5999999999999999E-3</c:v>
                </c:pt>
                <c:pt idx="18">
                  <c:v>4.0000000000000002E-4</c:v>
                </c:pt>
                <c:pt idx="19">
                  <c:v>-2.8999999999999998E-3</c:v>
                </c:pt>
                <c:pt idx="20">
                  <c:v>-5.1000000000000004E-3</c:v>
                </c:pt>
                <c:pt idx="21">
                  <c:v>3.7000000000000002E-3</c:v>
                </c:pt>
                <c:pt idx="22">
                  <c:v>-2.3E-3</c:v>
                </c:pt>
                <c:pt idx="23">
                  <c:v>3.5000000000000001E-3</c:v>
                </c:pt>
                <c:pt idx="24">
                  <c:v>6.9999999999999999E-4</c:v>
                </c:pt>
                <c:pt idx="25">
                  <c:v>3.3999999999999998E-3</c:v>
                </c:pt>
                <c:pt idx="26">
                  <c:v>3.0999999999999999E-3</c:v>
                </c:pt>
                <c:pt idx="27">
                  <c:v>1E-4</c:v>
                </c:pt>
                <c:pt idx="28">
                  <c:v>1.5E-3</c:v>
                </c:pt>
                <c:pt idx="29">
                  <c:v>1E-3</c:v>
                </c:pt>
                <c:pt idx="30">
                  <c:v>2.2000000000000001E-3</c:v>
                </c:pt>
                <c:pt idx="31">
                  <c:v>4.0000000000000002E-4</c:v>
                </c:pt>
                <c:pt idx="32">
                  <c:v>3.8999999999999998E-3</c:v>
                </c:pt>
                <c:pt idx="33">
                  <c:v>6.0000000000000001E-3</c:v>
                </c:pt>
                <c:pt idx="34">
                  <c:v>7.7000000000000002E-3</c:v>
                </c:pt>
                <c:pt idx="35">
                  <c:v>1.0999999999999999E-2</c:v>
                </c:pt>
                <c:pt idx="36">
                  <c:v>1.1900000000000001E-2</c:v>
                </c:pt>
                <c:pt idx="37">
                  <c:v>1.35E-2</c:v>
                </c:pt>
                <c:pt idx="38">
                  <c:v>8.3000000000000001E-3</c:v>
                </c:pt>
                <c:pt idx="39">
                  <c:v>1.44E-2</c:v>
                </c:pt>
                <c:pt idx="40">
                  <c:v>1.0500000000000001E-2</c:v>
                </c:pt>
                <c:pt idx="41">
                  <c:v>6.1999999999999998E-3</c:v>
                </c:pt>
                <c:pt idx="42">
                  <c:v>-2.9999999999999997E-4</c:v>
                </c:pt>
                <c:pt idx="43">
                  <c:v>-7.0000000000000001E-3</c:v>
                </c:pt>
                <c:pt idx="44">
                  <c:v>-4.0000000000000002E-4</c:v>
                </c:pt>
                <c:pt idx="45">
                  <c:v>-6.9999999999999999E-4</c:v>
                </c:pt>
                <c:pt idx="46">
                  <c:v>-1.8E-3</c:v>
                </c:pt>
                <c:pt idx="47">
                  <c:v>-4.5999999999999999E-3</c:v>
                </c:pt>
                <c:pt idx="48">
                  <c:v>-2.3E-3</c:v>
                </c:pt>
                <c:pt idx="49">
                  <c:v>-3.3E-3</c:v>
                </c:pt>
                <c:pt idx="50">
                  <c:v>-5.0000000000000001E-3</c:v>
                </c:pt>
                <c:pt idx="51">
                  <c:v>-6.1000000000000004E-3</c:v>
                </c:pt>
                <c:pt idx="52">
                  <c:v>-5.8999999999999999E-3</c:v>
                </c:pt>
                <c:pt idx="53">
                  <c:v>-3.7000000000000002E-3</c:v>
                </c:pt>
                <c:pt idx="54">
                  <c:v>-5.4999999999999997E-3</c:v>
                </c:pt>
                <c:pt idx="55">
                  <c:v>-3.8999999999999998E-3</c:v>
                </c:pt>
                <c:pt idx="56">
                  <c:v>-5.1999999999999998E-3</c:v>
                </c:pt>
                <c:pt idx="57">
                  <c:v>-5.1999999999999998E-3</c:v>
                </c:pt>
                <c:pt idx="58">
                  <c:v>-6.8999999999999999E-3</c:v>
                </c:pt>
                <c:pt idx="59">
                  <c:v>-9.9000000000000008E-3</c:v>
                </c:pt>
                <c:pt idx="60">
                  <c:v>-6.3E-3</c:v>
                </c:pt>
                <c:pt idx="61">
                  <c:v>-1.09E-2</c:v>
                </c:pt>
                <c:pt idx="62">
                  <c:v>-1.21E-2</c:v>
                </c:pt>
                <c:pt idx="63">
                  <c:v>-1.2E-2</c:v>
                </c:pt>
                <c:pt idx="64">
                  <c:v>-1.12E-2</c:v>
                </c:pt>
                <c:pt idx="65">
                  <c:v>-9.7000000000000003E-3</c:v>
                </c:pt>
                <c:pt idx="66">
                  <c:v>-9.9000000000000008E-3</c:v>
                </c:pt>
                <c:pt idx="67">
                  <c:v>-9.4000000000000004E-3</c:v>
                </c:pt>
                <c:pt idx="68">
                  <c:v>-6.7000000000000002E-3</c:v>
                </c:pt>
                <c:pt idx="69">
                  <c:v>-7.1999999999999998E-3</c:v>
                </c:pt>
                <c:pt idx="70">
                  <c:v>-7.1999999999999998E-3</c:v>
                </c:pt>
                <c:pt idx="71">
                  <c:v>-7.3000000000000001E-3</c:v>
                </c:pt>
                <c:pt idx="72">
                  <c:v>-1.1299999999999999E-2</c:v>
                </c:pt>
                <c:pt idx="73">
                  <c:v>-1.04E-2</c:v>
                </c:pt>
                <c:pt idx="74">
                  <c:v>-1.41E-2</c:v>
                </c:pt>
                <c:pt idx="75">
                  <c:v>-0.01</c:v>
                </c:pt>
                <c:pt idx="76">
                  <c:v>-1.0200000000000001E-2</c:v>
                </c:pt>
                <c:pt idx="77">
                  <c:v>-9.1999999999999998E-3</c:v>
                </c:pt>
                <c:pt idx="78">
                  <c:v>-6.1000000000000004E-3</c:v>
                </c:pt>
                <c:pt idx="79">
                  <c:v>-1.9E-3</c:v>
                </c:pt>
                <c:pt idx="80">
                  <c:v>-5.0000000000000001E-3</c:v>
                </c:pt>
                <c:pt idx="81">
                  <c:v>-4.0000000000000002E-4</c:v>
                </c:pt>
                <c:pt idx="82">
                  <c:v>-1.6000000000000001E-3</c:v>
                </c:pt>
                <c:pt idx="83">
                  <c:v>-4.1999999999999997E-3</c:v>
                </c:pt>
                <c:pt idx="84">
                  <c:v>-3.0999999999999999E-3</c:v>
                </c:pt>
                <c:pt idx="85">
                  <c:v>-6.4000000000000003E-3</c:v>
                </c:pt>
                <c:pt idx="86">
                  <c:v>-2.5999999999999999E-3</c:v>
                </c:pt>
                <c:pt idx="87">
                  <c:v>-4.1000000000000003E-3</c:v>
                </c:pt>
                <c:pt idx="88">
                  <c:v>-3.5000000000000001E-3</c:v>
                </c:pt>
                <c:pt idx="89">
                  <c:v>-7.4999999999999997E-3</c:v>
                </c:pt>
                <c:pt idx="90">
                  <c:v>-1.8E-3</c:v>
                </c:pt>
                <c:pt idx="91">
                  <c:v>-5.1999999999999998E-3</c:v>
                </c:pt>
                <c:pt idx="92">
                  <c:v>1E-4</c:v>
                </c:pt>
                <c:pt idx="93">
                  <c:v>-1.4E-3</c:v>
                </c:pt>
                <c:pt idx="94">
                  <c:v>-2.5000000000000001E-3</c:v>
                </c:pt>
                <c:pt idx="95">
                  <c:v>-2E-3</c:v>
                </c:pt>
                <c:pt idx="96">
                  <c:v>-3.5999999999999999E-3</c:v>
                </c:pt>
                <c:pt idx="97">
                  <c:v>-6.0000000000000001E-3</c:v>
                </c:pt>
                <c:pt idx="98">
                  <c:v>-3.0000000000000001E-3</c:v>
                </c:pt>
                <c:pt idx="99">
                  <c:v>-6.1000000000000004E-3</c:v>
                </c:pt>
                <c:pt idx="100">
                  <c:v>-5.1999999999999998E-3</c:v>
                </c:pt>
                <c:pt idx="101">
                  <c:v>8.9999999999999998E-4</c:v>
                </c:pt>
                <c:pt idx="102">
                  <c:v>-2.5999999999999999E-3</c:v>
                </c:pt>
                <c:pt idx="103">
                  <c:v>5.9999999999999995E-4</c:v>
                </c:pt>
                <c:pt idx="104">
                  <c:v>-2.8E-3</c:v>
                </c:pt>
                <c:pt idx="105">
                  <c:v>1.5E-3</c:v>
                </c:pt>
                <c:pt idx="106">
                  <c:v>-1.1000000000000001E-3</c:v>
                </c:pt>
                <c:pt idx="107">
                  <c:v>1.9E-3</c:v>
                </c:pt>
                <c:pt idx="108">
                  <c:v>7.1999999999999998E-3</c:v>
                </c:pt>
                <c:pt idx="109">
                  <c:v>6.1999999999999998E-3</c:v>
                </c:pt>
                <c:pt idx="110">
                  <c:v>1.04E-2</c:v>
                </c:pt>
                <c:pt idx="111">
                  <c:v>5.4999999999999997E-3</c:v>
                </c:pt>
                <c:pt idx="112">
                  <c:v>8.8000000000000005E-3</c:v>
                </c:pt>
                <c:pt idx="113">
                  <c:v>7.4000000000000003E-3</c:v>
                </c:pt>
                <c:pt idx="114">
                  <c:v>1.6899999999999998E-2</c:v>
                </c:pt>
                <c:pt idx="115">
                  <c:v>1.5900000000000001E-2</c:v>
                </c:pt>
                <c:pt idx="116">
                  <c:v>1.21E-2</c:v>
                </c:pt>
                <c:pt idx="117">
                  <c:v>1.7500000000000002E-2</c:v>
                </c:pt>
                <c:pt idx="118">
                  <c:v>1.38E-2</c:v>
                </c:pt>
                <c:pt idx="119">
                  <c:v>2.5000000000000001E-2</c:v>
                </c:pt>
                <c:pt idx="120">
                  <c:v>2.12E-2</c:v>
                </c:pt>
                <c:pt idx="121">
                  <c:v>2.4500000000000001E-2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607-4DED-8A13-3A170E316DB3}"/>
            </c:ext>
          </c:extLst>
        </c:ser>
        <c:ser>
          <c:idx val="1"/>
          <c:order val="1"/>
          <c:tx>
            <c:v>-X Pole Tip Top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'Pole Top Y'!$B$3:$B$124</c:f>
              <c:numCache>
                <c:formatCode>General</c:formatCode>
                <c:ptCount val="1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</c:numCache>
            </c:numRef>
          </c:xVal>
          <c:yVal>
            <c:numRef>
              <c:f>'Pole Top Y'!$I$3:$I$124</c:f>
              <c:numCache>
                <c:formatCode>General</c:formatCode>
                <c:ptCount val="122"/>
                <c:pt idx="0">
                  <c:v>-1.5E-3</c:v>
                </c:pt>
                <c:pt idx="1">
                  <c:v>-3.7000000000000002E-3</c:v>
                </c:pt>
                <c:pt idx="2">
                  <c:v>-6.3E-3</c:v>
                </c:pt>
                <c:pt idx="3">
                  <c:v>-1.32E-2</c:v>
                </c:pt>
                <c:pt idx="4">
                  <c:v>-1.11E-2</c:v>
                </c:pt>
                <c:pt idx="5">
                  <c:v>-9.1999999999999998E-3</c:v>
                </c:pt>
                <c:pt idx="6">
                  <c:v>-4.1999999999999997E-3</c:v>
                </c:pt>
                <c:pt idx="7">
                  <c:v>8.9999999999999998E-4</c:v>
                </c:pt>
                <c:pt idx="8">
                  <c:v>3.0999999999999999E-3</c:v>
                </c:pt>
                <c:pt idx="9">
                  <c:v>1.6000000000000001E-3</c:v>
                </c:pt>
                <c:pt idx="10">
                  <c:v>-1.2999999999999999E-3</c:v>
                </c:pt>
                <c:pt idx="11">
                  <c:v>5.4999999999999997E-3</c:v>
                </c:pt>
                <c:pt idx="12">
                  <c:v>4.5999999999999999E-3</c:v>
                </c:pt>
                <c:pt idx="13">
                  <c:v>6.1999999999999998E-3</c:v>
                </c:pt>
                <c:pt idx="14">
                  <c:v>3.5000000000000001E-3</c:v>
                </c:pt>
                <c:pt idx="15">
                  <c:v>-1.1999999999999999E-3</c:v>
                </c:pt>
                <c:pt idx="16">
                  <c:v>1.5E-3</c:v>
                </c:pt>
                <c:pt idx="17">
                  <c:v>5.7999999999999996E-3</c:v>
                </c:pt>
                <c:pt idx="18">
                  <c:v>5.1000000000000004E-3</c:v>
                </c:pt>
                <c:pt idx="19">
                  <c:v>1.6000000000000001E-3</c:v>
                </c:pt>
                <c:pt idx="20">
                  <c:v>2.0000000000000001E-4</c:v>
                </c:pt>
                <c:pt idx="21">
                  <c:v>4.4999999999999997E-3</c:v>
                </c:pt>
                <c:pt idx="22">
                  <c:v>1.6999999999999999E-3</c:v>
                </c:pt>
                <c:pt idx="23">
                  <c:v>6.4000000000000003E-3</c:v>
                </c:pt>
                <c:pt idx="24">
                  <c:v>2.2000000000000001E-3</c:v>
                </c:pt>
                <c:pt idx="25">
                  <c:v>0</c:v>
                </c:pt>
                <c:pt idx="26">
                  <c:v>6.9999999999999999E-4</c:v>
                </c:pt>
                <c:pt idx="27">
                  <c:v>-1.6999999999999999E-3</c:v>
                </c:pt>
                <c:pt idx="28">
                  <c:v>-8.0000000000000004E-4</c:v>
                </c:pt>
                <c:pt idx="29">
                  <c:v>-2.7000000000000001E-3</c:v>
                </c:pt>
                <c:pt idx="30">
                  <c:v>-2.3999999999999998E-3</c:v>
                </c:pt>
                <c:pt idx="31">
                  <c:v>-3.0000000000000001E-3</c:v>
                </c:pt>
                <c:pt idx="32">
                  <c:v>2.7000000000000001E-3</c:v>
                </c:pt>
                <c:pt idx="33">
                  <c:v>1.6999999999999999E-3</c:v>
                </c:pt>
                <c:pt idx="34">
                  <c:v>2.8999999999999998E-3</c:v>
                </c:pt>
                <c:pt idx="35">
                  <c:v>5.1000000000000004E-3</c:v>
                </c:pt>
                <c:pt idx="36">
                  <c:v>6.4999999999999997E-3</c:v>
                </c:pt>
                <c:pt idx="37">
                  <c:v>7.4999999999999997E-3</c:v>
                </c:pt>
                <c:pt idx="38">
                  <c:v>7.7999999999999996E-3</c:v>
                </c:pt>
                <c:pt idx="39">
                  <c:v>0.01</c:v>
                </c:pt>
                <c:pt idx="40">
                  <c:v>1E-3</c:v>
                </c:pt>
                <c:pt idx="41">
                  <c:v>-1.2999999999999999E-3</c:v>
                </c:pt>
                <c:pt idx="42">
                  <c:v>-3.8999999999999998E-3</c:v>
                </c:pt>
                <c:pt idx="43">
                  <c:v>-6.8999999999999999E-3</c:v>
                </c:pt>
                <c:pt idx="44">
                  <c:v>1.2999999999999999E-3</c:v>
                </c:pt>
                <c:pt idx="45">
                  <c:v>2.9999999999999997E-4</c:v>
                </c:pt>
                <c:pt idx="46">
                  <c:v>6.0000000000000001E-3</c:v>
                </c:pt>
                <c:pt idx="47">
                  <c:v>6.1999999999999998E-3</c:v>
                </c:pt>
                <c:pt idx="48">
                  <c:v>4.4000000000000003E-3</c:v>
                </c:pt>
                <c:pt idx="49">
                  <c:v>4.8999999999999998E-3</c:v>
                </c:pt>
                <c:pt idx="50">
                  <c:v>5.4000000000000003E-3</c:v>
                </c:pt>
                <c:pt idx="51">
                  <c:v>6.1000000000000004E-3</c:v>
                </c:pt>
                <c:pt idx="52">
                  <c:v>7.7999999999999996E-3</c:v>
                </c:pt>
                <c:pt idx="53">
                  <c:v>0.01</c:v>
                </c:pt>
                <c:pt idx="54">
                  <c:v>1.09E-2</c:v>
                </c:pt>
                <c:pt idx="55">
                  <c:v>1.15E-2</c:v>
                </c:pt>
                <c:pt idx="56">
                  <c:v>9.1000000000000004E-3</c:v>
                </c:pt>
                <c:pt idx="57">
                  <c:v>8.5000000000000006E-3</c:v>
                </c:pt>
                <c:pt idx="58">
                  <c:v>6.0000000000000001E-3</c:v>
                </c:pt>
                <c:pt idx="59">
                  <c:v>2.5000000000000001E-3</c:v>
                </c:pt>
                <c:pt idx="60">
                  <c:v>6.9999999999999999E-4</c:v>
                </c:pt>
                <c:pt idx="61">
                  <c:v>-3.7000000000000002E-3</c:v>
                </c:pt>
                <c:pt idx="62">
                  <c:v>-3.2000000000000002E-3</c:v>
                </c:pt>
                <c:pt idx="63">
                  <c:v>-4.3E-3</c:v>
                </c:pt>
                <c:pt idx="64">
                  <c:v>-7.6E-3</c:v>
                </c:pt>
                <c:pt idx="65">
                  <c:v>-5.3E-3</c:v>
                </c:pt>
                <c:pt idx="66">
                  <c:v>8.0000000000000004E-4</c:v>
                </c:pt>
                <c:pt idx="67">
                  <c:v>3.0999999999999999E-3</c:v>
                </c:pt>
                <c:pt idx="68">
                  <c:v>4.0000000000000001E-3</c:v>
                </c:pt>
                <c:pt idx="69">
                  <c:v>5.4999999999999997E-3</c:v>
                </c:pt>
                <c:pt idx="70">
                  <c:v>3.3E-3</c:v>
                </c:pt>
                <c:pt idx="71">
                  <c:v>6.6E-3</c:v>
                </c:pt>
                <c:pt idx="72">
                  <c:v>6.4000000000000003E-3</c:v>
                </c:pt>
                <c:pt idx="73">
                  <c:v>5.0000000000000001E-3</c:v>
                </c:pt>
                <c:pt idx="74">
                  <c:v>3.7000000000000002E-3</c:v>
                </c:pt>
                <c:pt idx="75">
                  <c:v>3.2000000000000002E-3</c:v>
                </c:pt>
                <c:pt idx="76">
                  <c:v>2.9999999999999997E-4</c:v>
                </c:pt>
                <c:pt idx="77">
                  <c:v>-2.5000000000000001E-3</c:v>
                </c:pt>
                <c:pt idx="78">
                  <c:v>-3.5000000000000001E-3</c:v>
                </c:pt>
                <c:pt idx="79">
                  <c:v>-8.0999999999999996E-3</c:v>
                </c:pt>
                <c:pt idx="80">
                  <c:v>-4.0000000000000001E-3</c:v>
                </c:pt>
                <c:pt idx="81">
                  <c:v>-4.7000000000000002E-3</c:v>
                </c:pt>
                <c:pt idx="82">
                  <c:v>-2.5000000000000001E-3</c:v>
                </c:pt>
                <c:pt idx="83">
                  <c:v>-6.0000000000000001E-3</c:v>
                </c:pt>
                <c:pt idx="84">
                  <c:v>-4.1000000000000003E-3</c:v>
                </c:pt>
                <c:pt idx="85">
                  <c:v>-9.5999999999999992E-3</c:v>
                </c:pt>
                <c:pt idx="86">
                  <c:v>-6.7999999999999996E-3</c:v>
                </c:pt>
                <c:pt idx="87">
                  <c:v>-1.26E-2</c:v>
                </c:pt>
                <c:pt idx="88">
                  <c:v>-1.0999999999999999E-2</c:v>
                </c:pt>
                <c:pt idx="89">
                  <c:v>-8.3000000000000001E-3</c:v>
                </c:pt>
                <c:pt idx="90">
                  <c:v>-8.9999999999999993E-3</c:v>
                </c:pt>
                <c:pt idx="91">
                  <c:v>-7.1000000000000004E-3</c:v>
                </c:pt>
                <c:pt idx="92">
                  <c:v>-8.0999999999999996E-3</c:v>
                </c:pt>
                <c:pt idx="93">
                  <c:v>-7.3000000000000001E-3</c:v>
                </c:pt>
                <c:pt idx="94">
                  <c:v>-5.1999999999999998E-3</c:v>
                </c:pt>
                <c:pt idx="95">
                  <c:v>-5.8999999999999999E-3</c:v>
                </c:pt>
                <c:pt idx="96">
                  <c:v>-1.29E-2</c:v>
                </c:pt>
                <c:pt idx="97">
                  <c:v>-1.0699999999999999E-2</c:v>
                </c:pt>
                <c:pt idx="98">
                  <c:v>-7.7999999999999996E-3</c:v>
                </c:pt>
                <c:pt idx="99">
                  <c:v>-1.03E-2</c:v>
                </c:pt>
                <c:pt idx="100">
                  <c:v>-1.3100000000000001E-2</c:v>
                </c:pt>
                <c:pt idx="101">
                  <c:v>-6.4000000000000003E-3</c:v>
                </c:pt>
                <c:pt idx="102">
                  <c:v>-7.9000000000000008E-3</c:v>
                </c:pt>
                <c:pt idx="103">
                  <c:v>-7.0000000000000001E-3</c:v>
                </c:pt>
                <c:pt idx="104">
                  <c:v>-8.8000000000000005E-3</c:v>
                </c:pt>
                <c:pt idx="105">
                  <c:v>-1.03E-2</c:v>
                </c:pt>
                <c:pt idx="106">
                  <c:v>-1.0800000000000001E-2</c:v>
                </c:pt>
                <c:pt idx="107">
                  <c:v>-6.1999999999999998E-3</c:v>
                </c:pt>
                <c:pt idx="108">
                  <c:v>-2.3999999999999998E-3</c:v>
                </c:pt>
                <c:pt idx="109">
                  <c:v>-3.5999999999999999E-3</c:v>
                </c:pt>
                <c:pt idx="110">
                  <c:v>1.9E-3</c:v>
                </c:pt>
                <c:pt idx="111">
                  <c:v>3.5999999999999999E-3</c:v>
                </c:pt>
                <c:pt idx="112">
                  <c:v>3.8E-3</c:v>
                </c:pt>
                <c:pt idx="113">
                  <c:v>4.7999999999999996E-3</c:v>
                </c:pt>
                <c:pt idx="114">
                  <c:v>1.04E-2</c:v>
                </c:pt>
                <c:pt idx="115">
                  <c:v>8.2000000000000007E-3</c:v>
                </c:pt>
                <c:pt idx="116">
                  <c:v>7.6E-3</c:v>
                </c:pt>
                <c:pt idx="117">
                  <c:v>7.4000000000000003E-3</c:v>
                </c:pt>
                <c:pt idx="118">
                  <c:v>6.4999999999999997E-3</c:v>
                </c:pt>
                <c:pt idx="119">
                  <c:v>1.67E-2</c:v>
                </c:pt>
                <c:pt idx="120">
                  <c:v>1.32E-2</c:v>
                </c:pt>
                <c:pt idx="121">
                  <c:v>1.55E-2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607-4DED-8A13-3A170E316D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6608367"/>
        <c:axId val="1606602543"/>
      </c:scatterChart>
      <c:valAx>
        <c:axId val="1606608367"/>
        <c:scaling>
          <c:orientation val="minMax"/>
          <c:max val="122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Pole Tip Number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6602543"/>
        <c:crossesAt val="-3.0000000000000006E-2"/>
        <c:crossBetween val="midCat"/>
        <c:majorUnit val="5"/>
        <c:minorUnit val="1"/>
      </c:valAx>
      <c:valAx>
        <c:axId val="1606602543"/>
        <c:scaling>
          <c:orientation val="minMax"/>
          <c:min val="-3.000000000000000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Pole Top Y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6608367"/>
        <c:crosses val="autoZero"/>
        <c:crossBetween val="midCat"/>
        <c:majorUnit val="1.0000000000000002E-2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Lower Jaw Pole Tip Points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262604322716079E-2"/>
          <c:y val="0.15197339258552262"/>
          <c:w val="0.82992467134491277"/>
          <c:h val="0.64107028991353587"/>
        </c:manualLayout>
      </c:layout>
      <c:scatterChart>
        <c:scatterStyle val="smoothMarker"/>
        <c:varyColors val="0"/>
        <c:ser>
          <c:idx val="0"/>
          <c:order val="0"/>
          <c:tx>
            <c:v>Wall Side (+X) Pole Tip Top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'Pole Top Y'!$B$3:$B$124</c:f>
              <c:numCache>
                <c:formatCode>General</c:formatCode>
                <c:ptCount val="1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</c:numCache>
            </c:numRef>
          </c:xVal>
          <c:yVal>
            <c:numRef>
              <c:f>'Pole Top Y'!$D$3:$D$124</c:f>
              <c:numCache>
                <c:formatCode>General</c:formatCode>
                <c:ptCount val="122"/>
                <c:pt idx="0">
                  <c:v>2.2000000000000001E-3</c:v>
                </c:pt>
                <c:pt idx="1">
                  <c:v>4.0000000000000002E-4</c:v>
                </c:pt>
                <c:pt idx="2">
                  <c:v>1E-3</c:v>
                </c:pt>
                <c:pt idx="3">
                  <c:v>3.5999999999999999E-3</c:v>
                </c:pt>
                <c:pt idx="4">
                  <c:v>-2.5999999999999999E-3</c:v>
                </c:pt>
                <c:pt idx="5">
                  <c:v>2.7000000000000001E-3</c:v>
                </c:pt>
                <c:pt idx="6">
                  <c:v>2.0000000000000001E-4</c:v>
                </c:pt>
                <c:pt idx="7">
                  <c:v>2.8999999999999998E-3</c:v>
                </c:pt>
                <c:pt idx="8">
                  <c:v>2.3E-3</c:v>
                </c:pt>
                <c:pt idx="9">
                  <c:v>1.04E-2</c:v>
                </c:pt>
                <c:pt idx="10">
                  <c:v>-2.8E-3</c:v>
                </c:pt>
                <c:pt idx="11">
                  <c:v>-1.6000000000000001E-3</c:v>
                </c:pt>
                <c:pt idx="12">
                  <c:v>4.0000000000000002E-4</c:v>
                </c:pt>
                <c:pt idx="13">
                  <c:v>1.1999999999999999E-3</c:v>
                </c:pt>
                <c:pt idx="14">
                  <c:v>-8.0000000000000004E-4</c:v>
                </c:pt>
                <c:pt idx="15">
                  <c:v>-1E-3</c:v>
                </c:pt>
                <c:pt idx="16">
                  <c:v>-4.0000000000000002E-4</c:v>
                </c:pt>
                <c:pt idx="17">
                  <c:v>5.7000000000000002E-3</c:v>
                </c:pt>
                <c:pt idx="18">
                  <c:v>2E-3</c:v>
                </c:pt>
                <c:pt idx="19">
                  <c:v>1.9E-3</c:v>
                </c:pt>
                <c:pt idx="20">
                  <c:v>1.6999999999999999E-3</c:v>
                </c:pt>
                <c:pt idx="21">
                  <c:v>5.0000000000000001E-3</c:v>
                </c:pt>
                <c:pt idx="22">
                  <c:v>5.4000000000000003E-3</c:v>
                </c:pt>
                <c:pt idx="23">
                  <c:v>4.8999999999999998E-3</c:v>
                </c:pt>
                <c:pt idx="24">
                  <c:v>6.1000000000000004E-3</c:v>
                </c:pt>
                <c:pt idx="25">
                  <c:v>1.9E-3</c:v>
                </c:pt>
                <c:pt idx="26">
                  <c:v>3.3999999999999998E-3</c:v>
                </c:pt>
                <c:pt idx="27">
                  <c:v>-8.9999999999999998E-4</c:v>
                </c:pt>
                <c:pt idx="28">
                  <c:v>1.6000000000000001E-3</c:v>
                </c:pt>
                <c:pt idx="29">
                  <c:v>-3.2000000000000002E-3</c:v>
                </c:pt>
                <c:pt idx="30">
                  <c:v>-3.8E-3</c:v>
                </c:pt>
                <c:pt idx="31">
                  <c:v>-5.5999999999999999E-3</c:v>
                </c:pt>
                <c:pt idx="32">
                  <c:v>-6.9999999999999999E-4</c:v>
                </c:pt>
                <c:pt idx="33">
                  <c:v>-4.8999999999999998E-3</c:v>
                </c:pt>
                <c:pt idx="34">
                  <c:v>-6.3E-3</c:v>
                </c:pt>
                <c:pt idx="35">
                  <c:v>-4.5999999999999999E-3</c:v>
                </c:pt>
                <c:pt idx="36">
                  <c:v>-4.8999999999999998E-3</c:v>
                </c:pt>
                <c:pt idx="37">
                  <c:v>-6.3E-3</c:v>
                </c:pt>
                <c:pt idx="38">
                  <c:v>-8.9999999999999998E-4</c:v>
                </c:pt>
                <c:pt idx="39">
                  <c:v>-1.5E-3</c:v>
                </c:pt>
                <c:pt idx="40">
                  <c:v>-4.7000000000000002E-3</c:v>
                </c:pt>
                <c:pt idx="41">
                  <c:v>-7.6E-3</c:v>
                </c:pt>
                <c:pt idx="42">
                  <c:v>-1.1999999999999999E-3</c:v>
                </c:pt>
                <c:pt idx="43">
                  <c:v>8.0000000000000004E-4</c:v>
                </c:pt>
                <c:pt idx="44">
                  <c:v>-1E-3</c:v>
                </c:pt>
                <c:pt idx="45">
                  <c:v>2E-3</c:v>
                </c:pt>
                <c:pt idx="46">
                  <c:v>-1.4E-3</c:v>
                </c:pt>
                <c:pt idx="47">
                  <c:v>-2.2000000000000001E-3</c:v>
                </c:pt>
                <c:pt idx="48">
                  <c:v>-8.0000000000000004E-4</c:v>
                </c:pt>
                <c:pt idx="49">
                  <c:v>-2.5000000000000001E-3</c:v>
                </c:pt>
                <c:pt idx="50">
                  <c:v>-2.2000000000000001E-3</c:v>
                </c:pt>
                <c:pt idx="51">
                  <c:v>-1.1999999999999999E-3</c:v>
                </c:pt>
                <c:pt idx="52">
                  <c:v>1.2999999999999999E-3</c:v>
                </c:pt>
                <c:pt idx="53">
                  <c:v>-2.2000000000000001E-3</c:v>
                </c:pt>
                <c:pt idx="54">
                  <c:v>-2.2000000000000001E-3</c:v>
                </c:pt>
                <c:pt idx="55">
                  <c:v>-1.8E-3</c:v>
                </c:pt>
                <c:pt idx="56">
                  <c:v>-4.7999999999999996E-3</c:v>
                </c:pt>
                <c:pt idx="57">
                  <c:v>-5.1000000000000004E-3</c:v>
                </c:pt>
                <c:pt idx="58">
                  <c:v>-5.7000000000000002E-3</c:v>
                </c:pt>
                <c:pt idx="59">
                  <c:v>-2.3999999999999998E-3</c:v>
                </c:pt>
                <c:pt idx="60">
                  <c:v>-4.5999999999999999E-3</c:v>
                </c:pt>
                <c:pt idx="61">
                  <c:v>-5.3E-3</c:v>
                </c:pt>
                <c:pt idx="62">
                  <c:v>-4.0000000000000001E-3</c:v>
                </c:pt>
                <c:pt idx="63">
                  <c:v>-2.9999999999999997E-4</c:v>
                </c:pt>
                <c:pt idx="64">
                  <c:v>-1E-3</c:v>
                </c:pt>
                <c:pt idx="65">
                  <c:v>-5.0000000000000001E-4</c:v>
                </c:pt>
                <c:pt idx="66">
                  <c:v>-2.5000000000000001E-3</c:v>
                </c:pt>
                <c:pt idx="67">
                  <c:v>-7.4000000000000003E-3</c:v>
                </c:pt>
                <c:pt idx="68">
                  <c:v>-3.8E-3</c:v>
                </c:pt>
                <c:pt idx="69">
                  <c:v>-1.1000000000000001E-3</c:v>
                </c:pt>
                <c:pt idx="70">
                  <c:v>-8.0000000000000004E-4</c:v>
                </c:pt>
                <c:pt idx="71">
                  <c:v>-3.5999999999999999E-3</c:v>
                </c:pt>
                <c:pt idx="72">
                  <c:v>-3.3E-3</c:v>
                </c:pt>
                <c:pt idx="73">
                  <c:v>2.9999999999999997E-4</c:v>
                </c:pt>
                <c:pt idx="74">
                  <c:v>1E-4</c:v>
                </c:pt>
                <c:pt idx="75">
                  <c:v>-1.1000000000000001E-3</c:v>
                </c:pt>
                <c:pt idx="76">
                  <c:v>4.0000000000000002E-4</c:v>
                </c:pt>
                <c:pt idx="77">
                  <c:v>3.0000000000000001E-3</c:v>
                </c:pt>
                <c:pt idx="78">
                  <c:v>1.8E-3</c:v>
                </c:pt>
                <c:pt idx="79">
                  <c:v>2.8E-3</c:v>
                </c:pt>
                <c:pt idx="80">
                  <c:v>-5.0000000000000001E-3</c:v>
                </c:pt>
                <c:pt idx="81">
                  <c:v>-5.4000000000000003E-3</c:v>
                </c:pt>
                <c:pt idx="82">
                  <c:v>4.1000000000000003E-3</c:v>
                </c:pt>
                <c:pt idx="83">
                  <c:v>9.1999999999999998E-3</c:v>
                </c:pt>
                <c:pt idx="84">
                  <c:v>3.5000000000000001E-3</c:v>
                </c:pt>
                <c:pt idx="85">
                  <c:v>2.3999999999999998E-3</c:v>
                </c:pt>
                <c:pt idx="86">
                  <c:v>5.4000000000000003E-3</c:v>
                </c:pt>
                <c:pt idx="87">
                  <c:v>7.7999999999999996E-3</c:v>
                </c:pt>
                <c:pt idx="88">
                  <c:v>6.1000000000000004E-3</c:v>
                </c:pt>
                <c:pt idx="89">
                  <c:v>3.3E-3</c:v>
                </c:pt>
                <c:pt idx="90">
                  <c:v>1E-4</c:v>
                </c:pt>
                <c:pt idx="91">
                  <c:v>-2.3999999999999998E-3</c:v>
                </c:pt>
                <c:pt idx="92">
                  <c:v>-2.0999999999999999E-3</c:v>
                </c:pt>
                <c:pt idx="93">
                  <c:v>-2.2000000000000001E-3</c:v>
                </c:pt>
                <c:pt idx="94">
                  <c:v>-6.6E-3</c:v>
                </c:pt>
                <c:pt idx="95">
                  <c:v>-9.7000000000000003E-3</c:v>
                </c:pt>
                <c:pt idx="96">
                  <c:v>-9.4999999999999998E-3</c:v>
                </c:pt>
                <c:pt idx="97">
                  <c:v>-7.1000000000000004E-3</c:v>
                </c:pt>
                <c:pt idx="98">
                  <c:v>-8.0999999999999996E-3</c:v>
                </c:pt>
                <c:pt idx="99">
                  <c:v>-6.7999999999999996E-3</c:v>
                </c:pt>
                <c:pt idx="100">
                  <c:v>-6.3E-3</c:v>
                </c:pt>
                <c:pt idx="101">
                  <c:v>-5.4999999999999997E-3</c:v>
                </c:pt>
                <c:pt idx="102">
                  <c:v>1.1000000000000001E-3</c:v>
                </c:pt>
                <c:pt idx="103">
                  <c:v>3.2000000000000002E-3</c:v>
                </c:pt>
                <c:pt idx="104">
                  <c:v>4.7000000000000002E-3</c:v>
                </c:pt>
                <c:pt idx="105">
                  <c:v>6.7000000000000002E-3</c:v>
                </c:pt>
                <c:pt idx="106">
                  <c:v>1E-4</c:v>
                </c:pt>
                <c:pt idx="107">
                  <c:v>3.8E-3</c:v>
                </c:pt>
                <c:pt idx="108">
                  <c:v>4.7999999999999996E-3</c:v>
                </c:pt>
                <c:pt idx="109">
                  <c:v>6.3E-3</c:v>
                </c:pt>
                <c:pt idx="110">
                  <c:v>2.5999999999999999E-3</c:v>
                </c:pt>
                <c:pt idx="111">
                  <c:v>3.2000000000000002E-3</c:v>
                </c:pt>
                <c:pt idx="112">
                  <c:v>2.5999999999999999E-3</c:v>
                </c:pt>
                <c:pt idx="113">
                  <c:v>8.8000000000000005E-3</c:v>
                </c:pt>
                <c:pt idx="114">
                  <c:v>8.2000000000000007E-3</c:v>
                </c:pt>
                <c:pt idx="115">
                  <c:v>9.5999999999999992E-3</c:v>
                </c:pt>
                <c:pt idx="116">
                  <c:v>7.4000000000000003E-3</c:v>
                </c:pt>
                <c:pt idx="117">
                  <c:v>9.7999999999999997E-3</c:v>
                </c:pt>
                <c:pt idx="118">
                  <c:v>7.4999999999999997E-3</c:v>
                </c:pt>
                <c:pt idx="119">
                  <c:v>6.1999999999999998E-3</c:v>
                </c:pt>
                <c:pt idx="120">
                  <c:v>3.0999999999999999E-3</c:v>
                </c:pt>
                <c:pt idx="121">
                  <c:v>-3.0000000000000001E-3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D17-44B4-9890-F34E5800A1A0}"/>
            </c:ext>
          </c:extLst>
        </c:ser>
        <c:ser>
          <c:idx val="1"/>
          <c:order val="1"/>
          <c:tx>
            <c:v>Aisle Side (-X) Pole Tip Top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'Pole Top Y'!$B$3:$B$124</c:f>
              <c:numCache>
                <c:formatCode>General</c:formatCode>
                <c:ptCount val="1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</c:numCache>
            </c:numRef>
          </c:xVal>
          <c:yVal>
            <c:numRef>
              <c:f>'Pole Top Y'!$I$3:$I$124</c:f>
              <c:numCache>
                <c:formatCode>General</c:formatCode>
                <c:ptCount val="122"/>
                <c:pt idx="0">
                  <c:v>2.3E-3</c:v>
                </c:pt>
                <c:pt idx="1">
                  <c:v>-2E-3</c:v>
                </c:pt>
                <c:pt idx="2">
                  <c:v>3.3E-3</c:v>
                </c:pt>
                <c:pt idx="3">
                  <c:v>1E-4</c:v>
                </c:pt>
                <c:pt idx="4">
                  <c:v>-2.3E-3</c:v>
                </c:pt>
                <c:pt idx="5">
                  <c:v>2.3999999999999998E-3</c:v>
                </c:pt>
                <c:pt idx="6">
                  <c:v>2.0000000000000001E-4</c:v>
                </c:pt>
                <c:pt idx="7">
                  <c:v>-5.9999999999999995E-4</c:v>
                </c:pt>
                <c:pt idx="8">
                  <c:v>2.9999999999999997E-4</c:v>
                </c:pt>
                <c:pt idx="9">
                  <c:v>2.0000000000000001E-4</c:v>
                </c:pt>
                <c:pt idx="10">
                  <c:v>-2.5999999999999999E-3</c:v>
                </c:pt>
                <c:pt idx="11">
                  <c:v>-1.9E-3</c:v>
                </c:pt>
                <c:pt idx="12">
                  <c:v>-6.9999999999999999E-4</c:v>
                </c:pt>
                <c:pt idx="13">
                  <c:v>-1E-4</c:v>
                </c:pt>
                <c:pt idx="14">
                  <c:v>4.0000000000000002E-4</c:v>
                </c:pt>
                <c:pt idx="15">
                  <c:v>3.3999999999999998E-3</c:v>
                </c:pt>
                <c:pt idx="16">
                  <c:v>4.3E-3</c:v>
                </c:pt>
                <c:pt idx="17">
                  <c:v>8.5000000000000006E-3</c:v>
                </c:pt>
                <c:pt idx="18">
                  <c:v>2.9999999999999997E-4</c:v>
                </c:pt>
                <c:pt idx="19">
                  <c:v>6.4000000000000003E-3</c:v>
                </c:pt>
                <c:pt idx="20">
                  <c:v>3.0999999999999999E-3</c:v>
                </c:pt>
                <c:pt idx="21">
                  <c:v>2.2000000000000001E-3</c:v>
                </c:pt>
                <c:pt idx="22">
                  <c:v>7.1000000000000004E-3</c:v>
                </c:pt>
                <c:pt idx="23">
                  <c:v>6.1999999999999998E-3</c:v>
                </c:pt>
                <c:pt idx="24">
                  <c:v>9.4999999999999998E-3</c:v>
                </c:pt>
                <c:pt idx="25">
                  <c:v>3.8999999999999998E-3</c:v>
                </c:pt>
                <c:pt idx="26">
                  <c:v>9.1999999999999998E-3</c:v>
                </c:pt>
                <c:pt idx="27">
                  <c:v>5.5999999999999999E-3</c:v>
                </c:pt>
                <c:pt idx="28">
                  <c:v>3.3E-3</c:v>
                </c:pt>
                <c:pt idx="29">
                  <c:v>-1.8E-3</c:v>
                </c:pt>
                <c:pt idx="30">
                  <c:v>-5.0000000000000001E-3</c:v>
                </c:pt>
                <c:pt idx="31">
                  <c:v>-6.1000000000000004E-3</c:v>
                </c:pt>
                <c:pt idx="32">
                  <c:v>-4.7999999999999996E-3</c:v>
                </c:pt>
                <c:pt idx="33">
                  <c:v>-8.9999999999999993E-3</c:v>
                </c:pt>
                <c:pt idx="34">
                  <c:v>-8.0000000000000002E-3</c:v>
                </c:pt>
                <c:pt idx="35">
                  <c:v>-5.4000000000000003E-3</c:v>
                </c:pt>
                <c:pt idx="36">
                  <c:v>-4.4000000000000003E-3</c:v>
                </c:pt>
                <c:pt idx="37">
                  <c:v>-8.0000000000000004E-4</c:v>
                </c:pt>
                <c:pt idx="38">
                  <c:v>1.1999999999999999E-3</c:v>
                </c:pt>
                <c:pt idx="39">
                  <c:v>2.7000000000000001E-3</c:v>
                </c:pt>
                <c:pt idx="40">
                  <c:v>-2.0999999999999999E-3</c:v>
                </c:pt>
                <c:pt idx="41">
                  <c:v>-1.2999999999999999E-3</c:v>
                </c:pt>
                <c:pt idx="42">
                  <c:v>2.8999999999999998E-3</c:v>
                </c:pt>
                <c:pt idx="43">
                  <c:v>1.4E-3</c:v>
                </c:pt>
                <c:pt idx="44">
                  <c:v>4.0000000000000002E-4</c:v>
                </c:pt>
                <c:pt idx="45">
                  <c:v>5.3E-3</c:v>
                </c:pt>
                <c:pt idx="46">
                  <c:v>-1E-3</c:v>
                </c:pt>
                <c:pt idx="47">
                  <c:v>2.3999999999999998E-3</c:v>
                </c:pt>
                <c:pt idx="48">
                  <c:v>-3.8999999999999998E-3</c:v>
                </c:pt>
                <c:pt idx="49">
                  <c:v>-2.2000000000000001E-3</c:v>
                </c:pt>
                <c:pt idx="50">
                  <c:v>-4.3E-3</c:v>
                </c:pt>
                <c:pt idx="51">
                  <c:v>-2.9999999999999997E-4</c:v>
                </c:pt>
                <c:pt idx="52">
                  <c:v>1.4E-3</c:v>
                </c:pt>
                <c:pt idx="53">
                  <c:v>-3.3999999999999998E-3</c:v>
                </c:pt>
                <c:pt idx="54">
                  <c:v>-2.5999999999999999E-3</c:v>
                </c:pt>
                <c:pt idx="55">
                  <c:v>-4.0000000000000002E-4</c:v>
                </c:pt>
                <c:pt idx="56">
                  <c:v>-1E-4</c:v>
                </c:pt>
                <c:pt idx="57">
                  <c:v>2.9999999999999997E-4</c:v>
                </c:pt>
                <c:pt idx="58">
                  <c:v>-1.6000000000000001E-3</c:v>
                </c:pt>
                <c:pt idx="59">
                  <c:v>2.2000000000000001E-3</c:v>
                </c:pt>
                <c:pt idx="60">
                  <c:v>-3.5999999999999999E-3</c:v>
                </c:pt>
                <c:pt idx="61">
                  <c:v>6.9999999999999999E-4</c:v>
                </c:pt>
                <c:pt idx="62">
                  <c:v>-3.8E-3</c:v>
                </c:pt>
                <c:pt idx="63">
                  <c:v>3.0000000000000001E-3</c:v>
                </c:pt>
                <c:pt idx="64">
                  <c:v>-1E-3</c:v>
                </c:pt>
                <c:pt idx="65">
                  <c:v>-1.6000000000000001E-3</c:v>
                </c:pt>
                <c:pt idx="66">
                  <c:v>-4.3E-3</c:v>
                </c:pt>
                <c:pt idx="67">
                  <c:v>-2.3E-3</c:v>
                </c:pt>
                <c:pt idx="68">
                  <c:v>-2.3E-3</c:v>
                </c:pt>
                <c:pt idx="69">
                  <c:v>1E-3</c:v>
                </c:pt>
                <c:pt idx="70">
                  <c:v>-1.5E-3</c:v>
                </c:pt>
                <c:pt idx="71">
                  <c:v>-2.0000000000000001E-4</c:v>
                </c:pt>
                <c:pt idx="72">
                  <c:v>8.0000000000000004E-4</c:v>
                </c:pt>
                <c:pt idx="73">
                  <c:v>-1E-3</c:v>
                </c:pt>
                <c:pt idx="74">
                  <c:v>2.2000000000000001E-3</c:v>
                </c:pt>
                <c:pt idx="75">
                  <c:v>1.9E-3</c:v>
                </c:pt>
                <c:pt idx="76">
                  <c:v>4.0000000000000002E-4</c:v>
                </c:pt>
                <c:pt idx="77">
                  <c:v>2.2000000000000001E-3</c:v>
                </c:pt>
                <c:pt idx="78">
                  <c:v>1.1999999999999999E-3</c:v>
                </c:pt>
                <c:pt idx="79">
                  <c:v>-6.0000000000000001E-3</c:v>
                </c:pt>
                <c:pt idx="80">
                  <c:v>-4.5999999999999999E-3</c:v>
                </c:pt>
                <c:pt idx="81">
                  <c:v>-1.9E-3</c:v>
                </c:pt>
                <c:pt idx="82">
                  <c:v>5.4999999999999997E-3</c:v>
                </c:pt>
                <c:pt idx="83">
                  <c:v>7.4999999999999997E-3</c:v>
                </c:pt>
                <c:pt idx="84">
                  <c:v>1.1900000000000001E-2</c:v>
                </c:pt>
                <c:pt idx="85">
                  <c:v>8.9999999999999993E-3</c:v>
                </c:pt>
                <c:pt idx="86">
                  <c:v>7.1000000000000004E-3</c:v>
                </c:pt>
                <c:pt idx="87">
                  <c:v>9.7000000000000003E-3</c:v>
                </c:pt>
                <c:pt idx="88">
                  <c:v>8.2000000000000007E-3</c:v>
                </c:pt>
                <c:pt idx="89">
                  <c:v>2.7000000000000001E-3</c:v>
                </c:pt>
                <c:pt idx="90">
                  <c:v>1.1000000000000001E-3</c:v>
                </c:pt>
                <c:pt idx="91">
                  <c:v>-4.0000000000000002E-4</c:v>
                </c:pt>
                <c:pt idx="92">
                  <c:v>-8.0000000000000004E-4</c:v>
                </c:pt>
                <c:pt idx="93">
                  <c:v>-5.5999999999999999E-3</c:v>
                </c:pt>
                <c:pt idx="94">
                  <c:v>-7.9000000000000008E-3</c:v>
                </c:pt>
                <c:pt idx="95">
                  <c:v>-1.03E-2</c:v>
                </c:pt>
                <c:pt idx="96">
                  <c:v>-9.5999999999999992E-3</c:v>
                </c:pt>
                <c:pt idx="97">
                  <c:v>-1.32E-2</c:v>
                </c:pt>
                <c:pt idx="98">
                  <c:v>-1.01E-2</c:v>
                </c:pt>
                <c:pt idx="99">
                  <c:v>-1.1900000000000001E-2</c:v>
                </c:pt>
                <c:pt idx="100">
                  <c:v>-6.7000000000000002E-3</c:v>
                </c:pt>
                <c:pt idx="101">
                  <c:v>-5.4000000000000003E-3</c:v>
                </c:pt>
                <c:pt idx="102">
                  <c:v>-3.0999999999999999E-3</c:v>
                </c:pt>
                <c:pt idx="103">
                  <c:v>-5.4000000000000003E-3</c:v>
                </c:pt>
                <c:pt idx="104">
                  <c:v>1.6000000000000001E-3</c:v>
                </c:pt>
                <c:pt idx="105">
                  <c:v>2.8999999999999998E-3</c:v>
                </c:pt>
                <c:pt idx="106">
                  <c:v>-6.9999999999999999E-4</c:v>
                </c:pt>
                <c:pt idx="107">
                  <c:v>2.5000000000000001E-3</c:v>
                </c:pt>
                <c:pt idx="108">
                  <c:v>2.8E-3</c:v>
                </c:pt>
                <c:pt idx="109">
                  <c:v>2.3E-3</c:v>
                </c:pt>
                <c:pt idx="110">
                  <c:v>1E-3</c:v>
                </c:pt>
                <c:pt idx="111">
                  <c:v>3.5999999999999999E-3</c:v>
                </c:pt>
                <c:pt idx="112">
                  <c:v>3.3999999999999998E-3</c:v>
                </c:pt>
                <c:pt idx="113">
                  <c:v>6.1999999999999998E-3</c:v>
                </c:pt>
                <c:pt idx="114">
                  <c:v>6.7000000000000002E-3</c:v>
                </c:pt>
                <c:pt idx="115">
                  <c:v>6.8999999999999999E-3</c:v>
                </c:pt>
                <c:pt idx="116">
                  <c:v>5.7000000000000002E-3</c:v>
                </c:pt>
                <c:pt idx="117">
                  <c:v>2.3999999999999998E-3</c:v>
                </c:pt>
                <c:pt idx="118">
                  <c:v>1.6999999999999999E-3</c:v>
                </c:pt>
                <c:pt idx="119">
                  <c:v>-8.3999999999999995E-3</c:v>
                </c:pt>
                <c:pt idx="120">
                  <c:v>-2.2000000000000001E-3</c:v>
                </c:pt>
                <c:pt idx="121">
                  <c:v>-1.38E-2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D17-44B4-9890-F34E5800A1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6608367"/>
        <c:axId val="1606602543"/>
      </c:scatterChart>
      <c:valAx>
        <c:axId val="1606608367"/>
        <c:scaling>
          <c:orientation val="minMax"/>
          <c:max val="122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Pole Tip Number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6602543"/>
        <c:crossesAt val="-2.0000000000000004E-2"/>
        <c:crossBetween val="midCat"/>
        <c:majorUnit val="5"/>
        <c:minorUnit val="1"/>
      </c:valAx>
      <c:valAx>
        <c:axId val="1606602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Pole Top Y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6608367"/>
        <c:crosses val="autoZero"/>
        <c:crossBetween val="midCat"/>
        <c:majorUnit val="1.0000000000000002E-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882053375474007"/>
          <c:y val="0.12088655247142498"/>
          <c:w val="0.14574424620666043"/>
          <c:h val="0.13351928037622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Top Jaw Magnet Z Spacing  from</a:t>
            </a:r>
            <a:r>
              <a:rPr lang="en-US" baseline="0"/>
              <a:t> Nominal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575105275046614E-2"/>
          <c:y val="0.16435829954331255"/>
          <c:w val="0.89124018875702049"/>
          <c:h val="0.61181970210879377"/>
        </c:manualLayout>
      </c:layout>
      <c:scatterChart>
        <c:scatterStyle val="smoothMarker"/>
        <c:varyColors val="0"/>
        <c:ser>
          <c:idx val="0"/>
          <c:order val="0"/>
          <c:tx>
            <c:v>Magnet Z Diff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'Magnet Z (Spacing)'!$H$6:$H$123</c:f>
              <c:numCache>
                <c:formatCode>General</c:formatCode>
                <c:ptCount val="118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</c:numCache>
            </c:numRef>
          </c:xVal>
          <c:yVal>
            <c:numRef>
              <c:f>'Magnet Z (Spacing)'!$O$6:$O$123</c:f>
              <c:numCache>
                <c:formatCode>0.0000</c:formatCode>
                <c:ptCount val="118"/>
                <c:pt idx="0">
                  <c:v>-6.3349999999999795E-2</c:v>
                </c:pt>
                <c:pt idx="1">
                  <c:v>4.0749999999995623E-2</c:v>
                </c:pt>
                <c:pt idx="2">
                  <c:v>4.8449999999988336E-2</c:v>
                </c:pt>
                <c:pt idx="3">
                  <c:v>4.6449999999992997E-2</c:v>
                </c:pt>
                <c:pt idx="4">
                  <c:v>2.4149999999991678E-2</c:v>
                </c:pt>
                <c:pt idx="5">
                  <c:v>6.9799999999986539E-2</c:v>
                </c:pt>
                <c:pt idx="6">
                  <c:v>9.1250000000002274E-2</c:v>
                </c:pt>
                <c:pt idx="7">
                  <c:v>7.524999999998272E-2</c:v>
                </c:pt>
                <c:pt idx="8">
                  <c:v>7.8249999999997044E-2</c:v>
                </c:pt>
                <c:pt idx="9">
                  <c:v>6.5200000000004366E-2</c:v>
                </c:pt>
                <c:pt idx="10">
                  <c:v>6.8649999999990996E-2</c:v>
                </c:pt>
                <c:pt idx="11">
                  <c:v>7.6599999999984902E-2</c:v>
                </c:pt>
                <c:pt idx="12">
                  <c:v>8.0900000000042382E-2</c:v>
                </c:pt>
                <c:pt idx="13">
                  <c:v>8.2249999999987722E-2</c:v>
                </c:pt>
                <c:pt idx="14">
                  <c:v>9.7949999999968895E-2</c:v>
                </c:pt>
                <c:pt idx="15">
                  <c:v>7.7149999999960528E-2</c:v>
                </c:pt>
                <c:pt idx="16">
                  <c:v>7.0449999999993906E-2</c:v>
                </c:pt>
                <c:pt idx="17">
                  <c:v>8.3250000000020918E-2</c:v>
                </c:pt>
                <c:pt idx="18">
                  <c:v>0.10344999999995252</c:v>
                </c:pt>
                <c:pt idx="19">
                  <c:v>8.5950000000025284E-2</c:v>
                </c:pt>
                <c:pt idx="20">
                  <c:v>7.5849999999945794E-2</c:v>
                </c:pt>
                <c:pt idx="21">
                  <c:v>9.5399999999926877E-2</c:v>
                </c:pt>
                <c:pt idx="22">
                  <c:v>0.10169999999993706</c:v>
                </c:pt>
                <c:pt idx="23">
                  <c:v>0.11120000000005348</c:v>
                </c:pt>
                <c:pt idx="24">
                  <c:v>0.10905000000002474</c:v>
                </c:pt>
                <c:pt idx="25">
                  <c:v>9.2499999999972715E-2</c:v>
                </c:pt>
                <c:pt idx="26">
                  <c:v>0.10059999999998581</c:v>
                </c:pt>
                <c:pt idx="27">
                  <c:v>9.3200000000024374E-2</c:v>
                </c:pt>
                <c:pt idx="28">
                  <c:v>8.8199999999915235E-2</c:v>
                </c:pt>
                <c:pt idx="29">
                  <c:v>8.6000000000012733E-2</c:v>
                </c:pt>
                <c:pt idx="30">
                  <c:v>9.0799999999944703E-2</c:v>
                </c:pt>
                <c:pt idx="31">
                  <c:v>0.10040000000003602</c:v>
                </c:pt>
                <c:pt idx="32">
                  <c:v>0.10400000000004184</c:v>
                </c:pt>
                <c:pt idx="33">
                  <c:v>0.10424999999997908</c:v>
                </c:pt>
                <c:pt idx="34">
                  <c:v>0.11199999999996635</c:v>
                </c:pt>
                <c:pt idx="35">
                  <c:v>0.10315000000002783</c:v>
                </c:pt>
                <c:pt idx="36">
                  <c:v>0.10270000000014079</c:v>
                </c:pt>
                <c:pt idx="37">
                  <c:v>8.0750000000080036E-2</c:v>
                </c:pt>
                <c:pt idx="38">
                  <c:v>4.4049999999970169E-2</c:v>
                </c:pt>
                <c:pt idx="39">
                  <c:v>6.4200000000255386E-2</c:v>
                </c:pt>
                <c:pt idx="40">
                  <c:v>8.3149999999932334E-2</c:v>
                </c:pt>
                <c:pt idx="41">
                  <c:v>7.9400000000077853E-2</c:v>
                </c:pt>
                <c:pt idx="42">
                  <c:v>7.075000000008913E-2</c:v>
                </c:pt>
                <c:pt idx="43">
                  <c:v>5.6150000000116052E-2</c:v>
                </c:pt>
                <c:pt idx="44">
                  <c:v>5.3499999999985448E-2</c:v>
                </c:pt>
                <c:pt idx="45">
                  <c:v>6.6299999999955617E-2</c:v>
                </c:pt>
                <c:pt idx="46">
                  <c:v>7.0850000000064028E-2</c:v>
                </c:pt>
                <c:pt idx="47">
                  <c:v>7.2100000000091313E-2</c:v>
                </c:pt>
                <c:pt idx="48">
                  <c:v>6.0500000000047294E-2</c:v>
                </c:pt>
                <c:pt idx="49">
                  <c:v>7.6199999999971624E-2</c:v>
                </c:pt>
                <c:pt idx="50">
                  <c:v>8.0050000000028376E-2</c:v>
                </c:pt>
                <c:pt idx="51">
                  <c:v>5.6450000000040745E-2</c:v>
                </c:pt>
                <c:pt idx="52">
                  <c:v>2.7750000000196451E-2</c:v>
                </c:pt>
                <c:pt idx="53">
                  <c:v>8.9100000000144064E-2</c:v>
                </c:pt>
                <c:pt idx="54">
                  <c:v>8.5750000000189175E-2</c:v>
                </c:pt>
                <c:pt idx="55">
                  <c:v>8.020000000010441E-2</c:v>
                </c:pt>
                <c:pt idx="56">
                  <c:v>7.3499999999967258E-2</c:v>
                </c:pt>
                <c:pt idx="57">
                  <c:v>7.7650000000176078E-2</c:v>
                </c:pt>
                <c:pt idx="58">
                  <c:v>5.6400000000166983E-2</c:v>
                </c:pt>
                <c:pt idx="59">
                  <c:v>8.3150000000159707E-2</c:v>
                </c:pt>
                <c:pt idx="60">
                  <c:v>0.10330000000021755</c:v>
                </c:pt>
                <c:pt idx="61">
                  <c:v>9.9549999999908323E-2</c:v>
                </c:pt>
                <c:pt idx="62">
                  <c:v>7.410000000004402E-2</c:v>
                </c:pt>
                <c:pt idx="63">
                  <c:v>7.6050000000122964E-2</c:v>
                </c:pt>
                <c:pt idx="64">
                  <c:v>8.5450000000037107E-2</c:v>
                </c:pt>
                <c:pt idx="65">
                  <c:v>7.8550000000177533E-2</c:v>
                </c:pt>
                <c:pt idx="66">
                  <c:v>8.2600000000184082E-2</c:v>
                </c:pt>
                <c:pt idx="67">
                  <c:v>8.2900000000108776E-2</c:v>
                </c:pt>
                <c:pt idx="68">
                  <c:v>7.6600000000098589E-2</c:v>
                </c:pt>
                <c:pt idx="69">
                  <c:v>7.5150000000121508E-2</c:v>
                </c:pt>
                <c:pt idx="70">
                  <c:v>9.7800000000006548E-2</c:v>
                </c:pt>
                <c:pt idx="71">
                  <c:v>0.10535000000004402</c:v>
                </c:pt>
                <c:pt idx="72">
                  <c:v>8.2450000000108048E-2</c:v>
                </c:pt>
                <c:pt idx="73">
                  <c:v>9.0799999999944703E-2</c:v>
                </c:pt>
                <c:pt idx="74">
                  <c:v>7.3750000000472937E-2</c:v>
                </c:pt>
                <c:pt idx="75">
                  <c:v>7.7199999999720603E-2</c:v>
                </c:pt>
                <c:pt idx="76">
                  <c:v>7.9799999999977445E-2</c:v>
                </c:pt>
                <c:pt idx="77">
                  <c:v>7.7749999999923602E-2</c:v>
                </c:pt>
                <c:pt idx="78">
                  <c:v>7.805000000007567E-2</c:v>
                </c:pt>
                <c:pt idx="79">
                  <c:v>9.3649999999797728E-2</c:v>
                </c:pt>
                <c:pt idx="80">
                  <c:v>7.9950000000280852E-2</c:v>
                </c:pt>
                <c:pt idx="81">
                  <c:v>9.0500000000247383E-2</c:v>
                </c:pt>
                <c:pt idx="82">
                  <c:v>6.3350000000355067E-2</c:v>
                </c:pt>
                <c:pt idx="83">
                  <c:v>8.8000000000192813E-2</c:v>
                </c:pt>
                <c:pt idx="84">
                  <c:v>8.5100000000238651E-2</c:v>
                </c:pt>
                <c:pt idx="85">
                  <c:v>9.2250000000149157E-2</c:v>
                </c:pt>
                <c:pt idx="86">
                  <c:v>9.5600000000104046E-2</c:v>
                </c:pt>
                <c:pt idx="87">
                  <c:v>7.0900000000165164E-2</c:v>
                </c:pt>
                <c:pt idx="88">
                  <c:v>6.8699999999807915E-2</c:v>
                </c:pt>
                <c:pt idx="89">
                  <c:v>8.3999999999832653E-2</c:v>
                </c:pt>
                <c:pt idx="90">
                  <c:v>9.4750000000203727E-2</c:v>
                </c:pt>
                <c:pt idx="91">
                  <c:v>8.1400000000030559E-2</c:v>
                </c:pt>
                <c:pt idx="92">
                  <c:v>5.9400000000096043E-2</c:v>
                </c:pt>
                <c:pt idx="93">
                  <c:v>8.6450000000240834E-2</c:v>
                </c:pt>
                <c:pt idx="94">
                  <c:v>9.6400000000357977E-2</c:v>
                </c:pt>
                <c:pt idx="95">
                  <c:v>9.4549999999799184E-2</c:v>
                </c:pt>
                <c:pt idx="96">
                  <c:v>9.9250000000211003E-2</c:v>
                </c:pt>
                <c:pt idx="97">
                  <c:v>9.9900000000161526E-2</c:v>
                </c:pt>
                <c:pt idx="98">
                  <c:v>0.1022000000002663</c:v>
                </c:pt>
                <c:pt idx="99">
                  <c:v>0.10305000000016662</c:v>
                </c:pt>
                <c:pt idx="100">
                  <c:v>0.1073500000002241</c:v>
                </c:pt>
                <c:pt idx="101">
                  <c:v>0.1097500000000764</c:v>
                </c:pt>
                <c:pt idx="102">
                  <c:v>0.10744999999997162</c:v>
                </c:pt>
                <c:pt idx="103">
                  <c:v>0.12049999999999272</c:v>
                </c:pt>
                <c:pt idx="104">
                  <c:v>0.10420000000021901</c:v>
                </c:pt>
                <c:pt idx="105">
                  <c:v>0.10490000000027067</c:v>
                </c:pt>
                <c:pt idx="106">
                  <c:v>0.10050000000001091</c:v>
                </c:pt>
                <c:pt idx="107">
                  <c:v>9.0400000000045111E-2</c:v>
                </c:pt>
                <c:pt idx="108">
                  <c:v>8.2150000000183354E-2</c:v>
                </c:pt>
                <c:pt idx="109">
                  <c:v>7.3000000000320142E-2</c:v>
                </c:pt>
                <c:pt idx="110">
                  <c:v>8.0600000000231375E-2</c:v>
                </c:pt>
                <c:pt idx="111">
                  <c:v>9.5049999999901047E-2</c:v>
                </c:pt>
                <c:pt idx="112">
                  <c:v>9.8549999999704596E-2</c:v>
                </c:pt>
                <c:pt idx="113">
                  <c:v>9.2700000000149885E-2</c:v>
                </c:pt>
                <c:pt idx="114">
                  <c:v>8.4149999999681313E-2</c:v>
                </c:pt>
                <c:pt idx="115">
                  <c:v>8.4200000000237196E-2</c:v>
                </c:pt>
                <c:pt idx="116">
                  <c:v>0.12600000000020373</c:v>
                </c:pt>
                <c:pt idx="117">
                  <c:v>-9.639999999990323E-2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F66-4830-92CB-DB347B2B85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0972480"/>
        <c:axId val="1610970560"/>
      </c:scatterChart>
      <c:valAx>
        <c:axId val="1610972480"/>
        <c:scaling>
          <c:orientation val="minMax"/>
          <c:max val="12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Pole Tip Number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0970560"/>
        <c:crossesAt val="-0.125"/>
        <c:crossBetween val="midCat"/>
        <c:majorUnit val="5"/>
        <c:minorUnit val="1"/>
      </c:valAx>
      <c:valAx>
        <c:axId val="161097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Magnet Z Spacing Diff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0972480"/>
        <c:crossesAt val="0"/>
        <c:crossBetween val="midCat"/>
        <c:majorUnit val="2.5000000000000005E-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181885162461121"/>
          <c:y val="0.61383969178649822"/>
          <c:w val="8.7418509945987377E-2"/>
          <c:h val="7.22001447277460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Lower Jaw Magnet Z Spacing  from</a:t>
            </a:r>
            <a:r>
              <a:rPr lang="en-US" baseline="0"/>
              <a:t> Nominal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8584271095762022E-2"/>
          <c:y val="0.16006228344413273"/>
          <c:w val="0.90898059212667293"/>
          <c:h val="0.6219660032919937"/>
        </c:manualLayout>
      </c:layout>
      <c:scatterChart>
        <c:scatterStyle val="smoothMarker"/>
        <c:varyColors val="0"/>
        <c:ser>
          <c:idx val="0"/>
          <c:order val="0"/>
          <c:tx>
            <c:v>Magnet Z Diff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'Magnet Z (Spacing)'!$H$6:$H$123</c:f>
              <c:numCache>
                <c:formatCode>General</c:formatCode>
                <c:ptCount val="118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</c:numCache>
            </c:numRef>
          </c:xVal>
          <c:yVal>
            <c:numRef>
              <c:f>'Magnet Z (Spacing)'!$O$6:$O$123</c:f>
              <c:numCache>
                <c:formatCode>0.0000</c:formatCode>
                <c:ptCount val="118"/>
                <c:pt idx="0">
                  <c:v>-5.9999999999860165E-4</c:v>
                </c:pt>
                <c:pt idx="1">
                  <c:v>8.1099999999999284E-2</c:v>
                </c:pt>
                <c:pt idx="2">
                  <c:v>0.10389999999999588</c:v>
                </c:pt>
                <c:pt idx="3">
                  <c:v>0.10550000000000637</c:v>
                </c:pt>
                <c:pt idx="4">
                  <c:v>9.0199999999981628E-2</c:v>
                </c:pt>
                <c:pt idx="5">
                  <c:v>9.2899999999985994E-2</c:v>
                </c:pt>
                <c:pt idx="6">
                  <c:v>0.10405000000000086</c:v>
                </c:pt>
                <c:pt idx="7">
                  <c:v>9.3299999999999272E-2</c:v>
                </c:pt>
                <c:pt idx="8">
                  <c:v>0.1133999999999844</c:v>
                </c:pt>
                <c:pt idx="9">
                  <c:v>0.11464999999998327</c:v>
                </c:pt>
                <c:pt idx="10">
                  <c:v>0.10120000000000573</c:v>
                </c:pt>
                <c:pt idx="11">
                  <c:v>0.11140000000000327</c:v>
                </c:pt>
                <c:pt idx="12">
                  <c:v>0.10335000000003447</c:v>
                </c:pt>
                <c:pt idx="13">
                  <c:v>0.11810000000002674</c:v>
                </c:pt>
                <c:pt idx="14">
                  <c:v>9.7599999999999909E-2</c:v>
                </c:pt>
                <c:pt idx="15">
                  <c:v>0.11394999999998845</c:v>
                </c:pt>
                <c:pt idx="16">
                  <c:v>0.11360000000001946</c:v>
                </c:pt>
                <c:pt idx="17">
                  <c:v>0.11360000000001946</c:v>
                </c:pt>
                <c:pt idx="18">
                  <c:v>0.10750000000007276</c:v>
                </c:pt>
                <c:pt idx="19">
                  <c:v>0.10720000000003438</c:v>
                </c:pt>
                <c:pt idx="20">
                  <c:v>0.11675000000002456</c:v>
                </c:pt>
                <c:pt idx="21">
                  <c:v>0.12310000000002219</c:v>
                </c:pt>
                <c:pt idx="22">
                  <c:v>0.13205000000004929</c:v>
                </c:pt>
                <c:pt idx="23">
                  <c:v>0.12205000000005839</c:v>
                </c:pt>
                <c:pt idx="24">
                  <c:v>0.12850000000003092</c:v>
                </c:pt>
                <c:pt idx="25">
                  <c:v>0.10879999999997381</c:v>
                </c:pt>
                <c:pt idx="26">
                  <c:v>0.1208000000000311</c:v>
                </c:pt>
                <c:pt idx="27">
                  <c:v>0.10770000000002256</c:v>
                </c:pt>
                <c:pt idx="28">
                  <c:v>0.11430000000007112</c:v>
                </c:pt>
                <c:pt idx="29">
                  <c:v>0.1280500000000302</c:v>
                </c:pt>
                <c:pt idx="30">
                  <c:v>0.10620000000005803</c:v>
                </c:pt>
                <c:pt idx="31">
                  <c:v>0.11125000000004093</c:v>
                </c:pt>
                <c:pt idx="32">
                  <c:v>0.12855000000001837</c:v>
                </c:pt>
                <c:pt idx="33">
                  <c:v>0.12710000000004129</c:v>
                </c:pt>
                <c:pt idx="34">
                  <c:v>0.12774999999999181</c:v>
                </c:pt>
                <c:pt idx="35">
                  <c:v>0.12454999999999927</c:v>
                </c:pt>
                <c:pt idx="36">
                  <c:v>0.10979999999995016</c:v>
                </c:pt>
                <c:pt idx="37">
                  <c:v>9.7150000000056025E-2</c:v>
                </c:pt>
                <c:pt idx="38">
                  <c:v>9.1599999999743886E-2</c:v>
                </c:pt>
                <c:pt idx="39">
                  <c:v>0.10294999999996435</c:v>
                </c:pt>
                <c:pt idx="40">
                  <c:v>0.10284999999998945</c:v>
                </c:pt>
                <c:pt idx="41">
                  <c:v>9.8799999999755528E-2</c:v>
                </c:pt>
                <c:pt idx="42">
                  <c:v>9.424999999987449E-2</c:v>
                </c:pt>
                <c:pt idx="43">
                  <c:v>0.10604999999986831</c:v>
                </c:pt>
                <c:pt idx="44">
                  <c:v>8.9399999999841384E-2</c:v>
                </c:pt>
                <c:pt idx="45">
                  <c:v>7.5949999999920692E-2</c:v>
                </c:pt>
                <c:pt idx="46">
                  <c:v>9.6700000000055297E-2</c:v>
                </c:pt>
                <c:pt idx="47">
                  <c:v>9.5149999999875945E-2</c:v>
                </c:pt>
                <c:pt idx="48">
                  <c:v>0.10894999999982247</c:v>
                </c:pt>
                <c:pt idx="49">
                  <c:v>0.10439999999994143</c:v>
                </c:pt>
                <c:pt idx="50">
                  <c:v>0.10729999999989559</c:v>
                </c:pt>
                <c:pt idx="51">
                  <c:v>9.5799999999826468E-2</c:v>
                </c:pt>
                <c:pt idx="52">
                  <c:v>8.4599999999909414E-2</c:v>
                </c:pt>
                <c:pt idx="53">
                  <c:v>9.9549999999908323E-2</c:v>
                </c:pt>
                <c:pt idx="54">
                  <c:v>8.4399999999732245E-2</c:v>
                </c:pt>
                <c:pt idx="55">
                  <c:v>8.979999999996835E-2</c:v>
                </c:pt>
                <c:pt idx="56">
                  <c:v>0.11134999999990214</c:v>
                </c:pt>
                <c:pt idx="57">
                  <c:v>0.10084999999980937</c:v>
                </c:pt>
                <c:pt idx="58">
                  <c:v>0.11509999999998399</c:v>
                </c:pt>
                <c:pt idx="59">
                  <c:v>0.1091999999998734</c:v>
                </c:pt>
                <c:pt idx="60">
                  <c:v>0.1219499999999698</c:v>
                </c:pt>
                <c:pt idx="61">
                  <c:v>0.12389999999982138</c:v>
                </c:pt>
                <c:pt idx="62">
                  <c:v>0.11224999999990359</c:v>
                </c:pt>
                <c:pt idx="63">
                  <c:v>0.10834999999997308</c:v>
                </c:pt>
                <c:pt idx="64">
                  <c:v>0.10664999999994507</c:v>
                </c:pt>
                <c:pt idx="65">
                  <c:v>0.12414999999987231</c:v>
                </c:pt>
                <c:pt idx="66">
                  <c:v>9.904999999980646E-2</c:v>
                </c:pt>
                <c:pt idx="67">
                  <c:v>0.10044999999990978</c:v>
                </c:pt>
                <c:pt idx="68">
                  <c:v>9.3649999999797728E-2</c:v>
                </c:pt>
                <c:pt idx="69">
                  <c:v>6.1599999999998545E-2</c:v>
                </c:pt>
                <c:pt idx="70">
                  <c:v>7.6450000000022555E-2</c:v>
                </c:pt>
                <c:pt idx="71">
                  <c:v>7.604999999989559E-2</c:v>
                </c:pt>
                <c:pt idx="72">
                  <c:v>9.3399999999746797E-2</c:v>
                </c:pt>
                <c:pt idx="73">
                  <c:v>0.10595000000012078</c:v>
                </c:pt>
                <c:pt idx="74">
                  <c:v>0.10685000000012224</c:v>
                </c:pt>
                <c:pt idx="75">
                  <c:v>7.3449999999866122E-2</c:v>
                </c:pt>
                <c:pt idx="76">
                  <c:v>6.2149999999746797E-2</c:v>
                </c:pt>
                <c:pt idx="77">
                  <c:v>6.5700000000106229E-2</c:v>
                </c:pt>
                <c:pt idx="78">
                  <c:v>6.5599999999903957E-2</c:v>
                </c:pt>
                <c:pt idx="79">
                  <c:v>5.3850000000238651E-2</c:v>
                </c:pt>
                <c:pt idx="80">
                  <c:v>1.569999999992433E-2</c:v>
                </c:pt>
                <c:pt idx="81">
                  <c:v>5.0799999999981083E-2</c:v>
                </c:pt>
                <c:pt idx="82">
                  <c:v>4.694999999992433E-2</c:v>
                </c:pt>
                <c:pt idx="83">
                  <c:v>3.3300000000053842E-2</c:v>
                </c:pt>
                <c:pt idx="84">
                  <c:v>4.5399999999972351E-2</c:v>
                </c:pt>
                <c:pt idx="85">
                  <c:v>5.124999999998181E-2</c:v>
                </c:pt>
                <c:pt idx="86">
                  <c:v>7.0249999999759893E-2</c:v>
                </c:pt>
                <c:pt idx="87">
                  <c:v>7.4349999999867578E-2</c:v>
                </c:pt>
                <c:pt idx="88">
                  <c:v>6.6100000000005821E-2</c:v>
                </c:pt>
                <c:pt idx="89">
                  <c:v>5.8849999999893043E-2</c:v>
                </c:pt>
                <c:pt idx="90">
                  <c:v>3.8099999999758438E-2</c:v>
                </c:pt>
                <c:pt idx="91">
                  <c:v>4.4549999999617285E-2</c:v>
                </c:pt>
                <c:pt idx="92">
                  <c:v>4.6849999999722058E-2</c:v>
                </c:pt>
                <c:pt idx="93">
                  <c:v>5.7850000000144064E-2</c:v>
                </c:pt>
                <c:pt idx="94">
                  <c:v>5.8500000000094587E-2</c:v>
                </c:pt>
                <c:pt idx="95">
                  <c:v>7.6000000000021828E-2</c:v>
                </c:pt>
                <c:pt idx="96">
                  <c:v>7.8599999999823922E-2</c:v>
                </c:pt>
                <c:pt idx="97">
                  <c:v>6.2899999999899592E-2</c:v>
                </c:pt>
                <c:pt idx="98">
                  <c:v>5.4799999999886495E-2</c:v>
                </c:pt>
                <c:pt idx="99">
                  <c:v>6.3750000000254659E-2</c:v>
                </c:pt>
                <c:pt idx="100">
                  <c:v>4.3300000000272121E-2</c:v>
                </c:pt>
                <c:pt idx="101">
                  <c:v>7.3499999999512511E-2</c:v>
                </c:pt>
                <c:pt idx="102">
                  <c:v>7.3649999999815918E-2</c:v>
                </c:pt>
                <c:pt idx="103">
                  <c:v>7.9799999999522697E-2</c:v>
                </c:pt>
                <c:pt idx="104">
                  <c:v>5.0049999999828287E-2</c:v>
                </c:pt>
                <c:pt idx="105">
                  <c:v>5.5949999999938882E-2</c:v>
                </c:pt>
                <c:pt idx="106">
                  <c:v>5.9349999999994907E-2</c:v>
                </c:pt>
                <c:pt idx="107">
                  <c:v>7.1149999999761349E-2</c:v>
                </c:pt>
                <c:pt idx="108">
                  <c:v>7.1149999999761349E-2</c:v>
                </c:pt>
                <c:pt idx="109">
                  <c:v>7.4249999999665306E-2</c:v>
                </c:pt>
                <c:pt idx="110">
                  <c:v>7.389999999986685E-2</c:v>
                </c:pt>
                <c:pt idx="111">
                  <c:v>5.2799999999479041E-2</c:v>
                </c:pt>
                <c:pt idx="112">
                  <c:v>5.9650000000146974E-2</c:v>
                </c:pt>
                <c:pt idx="113">
                  <c:v>5.6999999999788997E-2</c:v>
                </c:pt>
                <c:pt idx="114">
                  <c:v>6.7750000000160071E-2</c:v>
                </c:pt>
                <c:pt idx="115">
                  <c:v>0.1091999999998734</c:v>
                </c:pt>
                <c:pt idx="116">
                  <c:v>0.12179999999989377</c:v>
                </c:pt>
                <c:pt idx="117">
                  <c:v>-0.14259999999990214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B43-47D0-8CDA-37EB3D32DB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0972480"/>
        <c:axId val="1610970560"/>
      </c:scatterChart>
      <c:valAx>
        <c:axId val="1610972480"/>
        <c:scaling>
          <c:orientation val="minMax"/>
          <c:max val="12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Pole Tip Number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0970560"/>
        <c:crossesAt val="-0.17500000000000002"/>
        <c:crossBetween val="midCat"/>
        <c:majorUnit val="5"/>
        <c:minorUnit val="1"/>
      </c:valAx>
      <c:valAx>
        <c:axId val="161097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Magnet Z Spacing Diff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0972480"/>
        <c:crosses val="autoZero"/>
        <c:crossBetween val="midCat"/>
        <c:majorUnit val="2.5000000000000005E-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777982062723044"/>
          <c:y val="0.64419762329474306"/>
          <c:w val="7.6002860830959112E-2"/>
          <c:h val="7.03129690574248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48187-8B9F-6204-1291-6F64EABAC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05DD1-B6E0-029E-401F-4677C64CF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A6289-DD12-266E-BA89-55AE4900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7851-1CDE-49C1-9499-EAD68025C8A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02E7F-37FE-047B-A9D9-016D4EA7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74B96-4FB2-3D0D-AF73-7B1BF31A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D2B-B6FE-4C96-8055-9D774B98F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96E0E-7D28-B974-9069-71A603CA0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75285-BFBB-E4A9-997E-A0F003665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8EA9E-FBA9-E8B3-B79E-D4F728052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7851-1CDE-49C1-9499-EAD68025C8A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E0136-C76A-621B-364B-AF6F249E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CDB8A-022B-53E0-CBA6-BEFDAD6C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D2B-B6FE-4C96-8055-9D774B98F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1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F31B75-A9AE-5FEF-97C0-8B1B51397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036D7B-C50B-95B6-4FAE-7DDA0447B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518F2-735B-78AD-638C-0F06D9DD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7851-1CDE-49C1-9499-EAD68025C8A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28973-E87A-DD84-7AE8-2525ACF97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EF771-5ACB-659C-B953-F9177A49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D2B-B6FE-4C96-8055-9D774B98F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0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CDACA-5E0B-6A39-59B4-1091691D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FAAFF-E0AC-F043-C7EF-1EC97B8E7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FEA18-DFE2-3980-63AF-9C9A110A2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7851-1CDE-49C1-9499-EAD68025C8A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FFC8B-F574-2577-91F7-0602B8E0B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04214-10EE-1862-3354-48580834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D2B-B6FE-4C96-8055-9D774B98F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7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F4723-AA2E-8C0F-E662-6ED340E94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4E25D-F615-4F89-BE40-6F02EEBC4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4BB97-09C7-7778-EF69-54255362A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7851-1CDE-49C1-9499-EAD68025C8A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4C1D5-06D6-E54F-7300-9AEDA473F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24467-6FBC-133A-3688-966667D2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D2B-B6FE-4C96-8055-9D774B98F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1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48D56-E93C-A3BD-AAFE-B7BEF2CCD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C6915-3B68-C2D4-D405-D637D5C05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B1216-E59B-2221-2562-D24CA0F33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9EEBC-8D54-B3CF-722B-E572FFCF8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7851-1CDE-49C1-9499-EAD68025C8A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41532-ED70-8BD5-7483-4F8CF8E96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9397F-659C-33F1-6E3F-BB75FC70F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D2B-B6FE-4C96-8055-9D774B98F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56388-E36F-7F7C-C776-95FBA651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083CB-B222-9CC0-A135-60FC9EB0C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8F1DE-9D06-2367-693F-B7C2C0AED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BDBB73-D79F-DF9E-ECD3-73D92ED79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FA0C7-5FC4-E0BC-0B7F-B97B50BC04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5A0853-8061-6736-F405-B0E5614DC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7851-1CDE-49C1-9499-EAD68025C8A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48255F-9B05-48CF-77A5-5086C902A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107BFC-7803-CB62-0453-DB9B11B77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D2B-B6FE-4C96-8055-9D774B98F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3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F6B5-23AA-187A-01E7-9194AECC7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687D0-BC7A-B64E-2A46-0D64FCAAE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7851-1CDE-49C1-9499-EAD68025C8A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ABCC8A-1DD1-70A2-974D-D9306DBD2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3A8FB-DCF2-EAAB-09A9-944624BF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D2B-B6FE-4C96-8055-9D774B98F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37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90DAAD-3D21-2D15-A6A1-4D3A82119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7851-1CDE-49C1-9499-EAD68025C8A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36500-BD26-65C4-FC89-E82D9CEE7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62981-C039-7BD3-22DE-1A870127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D2B-B6FE-4C96-8055-9D774B98F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49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2D616-485D-3053-FE2A-1005CB7FE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DC9C-8940-D993-C911-C92F5CAA3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637CB-E4C5-80DD-8756-C2C3360BA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6787A-B6D7-2B28-D6C9-29CD9F893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7851-1CDE-49C1-9499-EAD68025C8A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EC10E-7AE4-B497-6D27-5BB5064F7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78011-C96A-2E1E-5AC8-D911EE53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D2B-B6FE-4C96-8055-9D774B98F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67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E6B10-024B-17AA-9F46-CE7BFA7F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06D211-91A6-64B9-3090-63CB56F6CB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49F93-C991-F7AC-6898-54B43A070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E8B15-EAA1-E89A-FB2D-600A6C496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7851-1CDE-49C1-9499-EAD68025C8A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2CD33E-560A-4903-A519-4672FDDF6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B139C-0A9B-11B4-6EDD-87B6A0DC6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D2B-B6FE-4C96-8055-9D774B98F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5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70B414-DB05-79A7-A767-A6DFEF382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97B6F-189C-CE9F-2E81-A4576DA99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C7CA7-8CE8-2B2A-A8AC-4FBF0728A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2F7851-1CDE-49C1-9499-EAD68025C8A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7BD56-6778-D034-9324-F089EEE42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A9FAF-8939-8F3D-D687-AF9EB3322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68AD2B-B6FE-4C96-8055-9D774B98F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7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CBF3E5CD-5D52-4D19-BF6F-1E04932DA67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cid:4EB1BF66-0C2B-4B7B-A4AF-D8CCE719A420" TargetMode="Externa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03E5A2-E532-B6AE-9AB7-E914F1FB8910}"/>
              </a:ext>
            </a:extLst>
          </p:cNvPr>
          <p:cNvGrpSpPr/>
          <p:nvPr/>
        </p:nvGrpSpPr>
        <p:grpSpPr>
          <a:xfrm>
            <a:off x="7534655" y="484632"/>
            <a:ext cx="2768465" cy="5888737"/>
            <a:chOff x="0" y="0"/>
            <a:chExt cx="2863222" cy="6789354"/>
          </a:xfrm>
        </p:grpSpPr>
        <p:pic>
          <p:nvPicPr>
            <p:cNvPr id="5" name="CBF3E5CD-5D52-4D19-BF6F-1E04932DA670">
              <a:extLst>
                <a:ext uri="{FF2B5EF4-FFF2-40B4-BE49-F238E27FC236}">
                  <a16:creationId xmlns:a16="http://schemas.microsoft.com/office/drawing/2014/main" id="{618618D9-4C42-BBD9-F983-7F90F51F62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4" t="41072" r="35781"/>
            <a:stretch>
              <a:fillRect/>
            </a:stretch>
          </p:blipFill>
          <p:spPr bwMode="auto">
            <a:xfrm>
              <a:off x="0" y="0"/>
              <a:ext cx="2863222" cy="6789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4DDDC68-56EA-4474-A659-8A2DC2787DBA}"/>
                </a:ext>
              </a:extLst>
            </p:cNvPr>
            <p:cNvCxnSpPr/>
            <p:nvPr/>
          </p:nvCxnSpPr>
          <p:spPr>
            <a:xfrm flipV="1">
              <a:off x="1581149" y="0"/>
              <a:ext cx="0" cy="28575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B3738715-F363-48C7-8603-E77E347FFF67}"/>
                </a:ext>
              </a:extLst>
            </p:cNvPr>
            <p:cNvSpPr txBox="1"/>
            <p:nvPr/>
          </p:nvSpPr>
          <p:spPr>
            <a:xfrm>
              <a:off x="1724024" y="0"/>
              <a:ext cx="328231" cy="26456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50392">
                <a:spcAft>
                  <a:spcPts val="600"/>
                </a:spcAft>
              </a:pPr>
              <a:r>
                <a:rPr lang="en-US" sz="1023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+Y</a:t>
              </a:r>
              <a:endParaRPr lang="en-US" sz="1100" b="1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72714A3-E1BA-4897-8071-7E0B98422E10}"/>
                </a:ext>
              </a:extLst>
            </p:cNvPr>
            <p:cNvCxnSpPr/>
            <p:nvPr/>
          </p:nvCxnSpPr>
          <p:spPr>
            <a:xfrm flipH="1">
              <a:off x="1162049" y="285750"/>
              <a:ext cx="409575" cy="952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6">
              <a:extLst>
                <a:ext uri="{FF2B5EF4-FFF2-40B4-BE49-F238E27FC236}">
                  <a16:creationId xmlns:a16="http://schemas.microsoft.com/office/drawing/2014/main" id="{A885915E-9AEA-4999-8463-FA115732BD3C}"/>
                </a:ext>
              </a:extLst>
            </p:cNvPr>
            <p:cNvSpPr txBox="1"/>
            <p:nvPr/>
          </p:nvSpPr>
          <p:spPr>
            <a:xfrm>
              <a:off x="781049" y="76200"/>
              <a:ext cx="332655" cy="26456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50392">
                <a:spcAft>
                  <a:spcPts val="600"/>
                </a:spcAft>
              </a:pPr>
              <a:r>
                <a:rPr lang="en-US" sz="1023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+X</a:t>
              </a:r>
              <a:endParaRPr lang="en-US" sz="1100" b="1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C8EDA6-6920-088A-3BF4-00851F241158}"/>
              </a:ext>
            </a:extLst>
          </p:cNvPr>
          <p:cNvGrpSpPr/>
          <p:nvPr/>
        </p:nvGrpSpPr>
        <p:grpSpPr>
          <a:xfrm>
            <a:off x="484632" y="2372925"/>
            <a:ext cx="6716272" cy="2112150"/>
            <a:chOff x="0" y="0"/>
            <a:chExt cx="10241280" cy="3220703"/>
          </a:xfrm>
        </p:grpSpPr>
        <p:pic>
          <p:nvPicPr>
            <p:cNvPr id="11" name="4EB1BF66-0C2B-4B7B-A4AF-D8CCE719A420">
              <a:extLst>
                <a:ext uri="{FF2B5EF4-FFF2-40B4-BE49-F238E27FC236}">
                  <a16:creationId xmlns:a16="http://schemas.microsoft.com/office/drawing/2014/main" id="{E6215341-A555-C440-D7B2-6EB1BFBBC1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40" b="25529"/>
            <a:stretch>
              <a:fillRect/>
            </a:stretch>
          </p:blipFill>
          <p:spPr bwMode="auto">
            <a:xfrm>
              <a:off x="0" y="0"/>
              <a:ext cx="10241280" cy="3220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2197D45-D283-2389-95F1-50C7F342BD6D}"/>
                </a:ext>
              </a:extLst>
            </p:cNvPr>
            <p:cNvCxnSpPr/>
            <p:nvPr/>
          </p:nvCxnSpPr>
          <p:spPr>
            <a:xfrm flipV="1">
              <a:off x="4762500" y="752475"/>
              <a:ext cx="4714875" cy="4762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C3ADADB-679B-5E56-1E54-91364EC369B6}"/>
                </a:ext>
              </a:extLst>
            </p:cNvPr>
            <p:cNvCxnSpPr/>
            <p:nvPr/>
          </p:nvCxnSpPr>
          <p:spPr>
            <a:xfrm flipH="1" flipV="1">
              <a:off x="4781550" y="38100"/>
              <a:ext cx="9525" cy="75247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DA6E773D-C7EE-1D1A-AB44-275F665F017E}"/>
                </a:ext>
              </a:extLst>
            </p:cNvPr>
            <p:cNvSpPr txBox="1"/>
            <p:nvPr/>
          </p:nvSpPr>
          <p:spPr>
            <a:xfrm>
              <a:off x="5562600" y="28575"/>
              <a:ext cx="328231" cy="26456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94360">
                <a:spcAft>
                  <a:spcPts val="600"/>
                </a:spcAft>
              </a:pPr>
              <a:r>
                <a:rPr lang="en-US" sz="715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+Y</a:t>
              </a:r>
              <a:endParaRPr lang="en-US" sz="1100" b="1"/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98586F5-2B4A-4F1A-8B7C-1AEAA3F717FC}"/>
                </a:ext>
              </a:extLst>
            </p:cNvPr>
            <p:cNvSpPr txBox="1"/>
            <p:nvPr/>
          </p:nvSpPr>
          <p:spPr>
            <a:xfrm>
              <a:off x="9182100" y="352425"/>
              <a:ext cx="322396" cy="26456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94360">
                <a:spcAft>
                  <a:spcPts val="600"/>
                </a:spcAft>
              </a:pPr>
              <a:r>
                <a:rPr lang="en-US" sz="715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+Z</a:t>
              </a:r>
              <a:endParaRPr lang="en-US" sz="1100" b="1"/>
            </a:p>
          </p:txBody>
        </p:sp>
      </p:grpSp>
    </p:spTree>
    <p:extLst>
      <p:ext uri="{BB962C8B-B14F-4D97-AF65-F5344CB8AC3E}">
        <p14:creationId xmlns:p14="http://schemas.microsoft.com/office/powerpoint/2010/main" val="1212775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6DF6431-2CEB-4DA2-804D-6245256078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909319"/>
              </p:ext>
            </p:extLst>
          </p:nvPr>
        </p:nvGraphicFramePr>
        <p:xfrm>
          <a:off x="304952" y="3315238"/>
          <a:ext cx="11287125" cy="3099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6DF6431-2CEB-4DA2-804D-6245256078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5050405"/>
              </p:ext>
            </p:extLst>
          </p:nvPr>
        </p:nvGraphicFramePr>
        <p:xfrm>
          <a:off x="304952" y="132657"/>
          <a:ext cx="11287125" cy="3182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811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DC17635-7092-F35B-EA6B-6672BEAE80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0043954"/>
              </p:ext>
            </p:extLst>
          </p:nvPr>
        </p:nvGraphicFramePr>
        <p:xfrm>
          <a:off x="353962" y="157316"/>
          <a:ext cx="11690553" cy="3271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DC17635-7092-F35B-EA6B-6672BEAE80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7925047"/>
              </p:ext>
            </p:extLst>
          </p:nvPr>
        </p:nvGraphicFramePr>
        <p:xfrm>
          <a:off x="353963" y="3864077"/>
          <a:ext cx="11484076" cy="2762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52390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BECAB37-038B-EF2D-23F6-6355C8C5BC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1059496"/>
              </p:ext>
            </p:extLst>
          </p:nvPr>
        </p:nvGraphicFramePr>
        <p:xfrm>
          <a:off x="108065" y="90752"/>
          <a:ext cx="11753735" cy="2968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BECAB37-038B-EF2D-23F6-6355C8C5BC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6129263"/>
              </p:ext>
            </p:extLst>
          </p:nvPr>
        </p:nvGraphicFramePr>
        <p:xfrm>
          <a:off x="108065" y="3259666"/>
          <a:ext cx="11753735" cy="304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706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6AEE3D-CA91-6215-DFB5-4EEB2E497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9" y="285750"/>
            <a:ext cx="5334000" cy="400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5D07C2-44F4-B747-B86D-5ED3891C7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236" y="285750"/>
            <a:ext cx="5334000" cy="4000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DD8A2E-C376-BCE0-922C-0BDBD1FA9435}"/>
              </a:ext>
            </a:extLst>
          </p:cNvPr>
          <p:cNvSpPr txBox="1"/>
          <p:nvPr/>
        </p:nvSpPr>
        <p:spPr>
          <a:xfrm>
            <a:off x="6505243" y="5104435"/>
            <a:ext cx="1890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Gap:</a:t>
            </a:r>
          </a:p>
          <a:p>
            <a:r>
              <a:rPr lang="en-US" dirty="0"/>
              <a:t>DS1 = 9.9962mm</a:t>
            </a:r>
          </a:p>
          <a:p>
            <a:r>
              <a:rPr lang="en-US" dirty="0"/>
              <a:t>DS2 = 9.9755mm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B8B6F-ED15-D4CD-2975-221A0CD79C53}"/>
              </a:ext>
            </a:extLst>
          </p:cNvPr>
          <p:cNvSpPr txBox="1"/>
          <p:nvPr/>
        </p:nvSpPr>
        <p:spPr>
          <a:xfrm>
            <a:off x="1006997" y="5104435"/>
            <a:ext cx="48718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Encoders’ Offsets are the same:</a:t>
            </a:r>
          </a:p>
          <a:p>
            <a:r>
              <a:rPr lang="en-US" dirty="0"/>
              <a:t>  </a:t>
            </a:r>
            <a:r>
              <a:rPr lang="en-US" dirty="0" smtClean="0"/>
              <a:t>        US                  </a:t>
            </a:r>
            <a:r>
              <a:rPr lang="en-US" dirty="0"/>
              <a:t>DS</a:t>
            </a:r>
          </a:p>
          <a:p>
            <a:r>
              <a:rPr lang="en-US" dirty="0"/>
              <a:t>DS1      228.1079         228.1481</a:t>
            </a:r>
          </a:p>
          <a:p>
            <a:r>
              <a:rPr lang="en-US" dirty="0"/>
              <a:t>DS2      228.108          </a:t>
            </a:r>
            <a:r>
              <a:rPr lang="en-US" dirty="0" smtClean="0"/>
              <a:t>228.148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40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A1FB89-66BB-993D-F700-E8BB4109A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247" y="3439084"/>
            <a:ext cx="5443848" cy="3297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051C9D-E4F9-3F38-8D76-ECCEE7C90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429000"/>
            <a:ext cx="5181600" cy="3449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F63B9B-B0E2-73AF-4CD1-A1F8969BC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-1"/>
            <a:ext cx="5181599" cy="3449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CE5819-8813-A5FD-EC88-CE2F9CC6E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248" y="121027"/>
            <a:ext cx="5181599" cy="334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71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0F6BA8-DE9E-8EBB-D9F0-51D92DABD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42875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91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123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Levashov, Yurii I.</dc:creator>
  <cp:lastModifiedBy>Levashov, Yurii I.</cp:lastModifiedBy>
  <cp:revision>11</cp:revision>
  <dcterms:created xsi:type="dcterms:W3CDTF">2025-04-18T16:57:26Z</dcterms:created>
  <dcterms:modified xsi:type="dcterms:W3CDTF">2025-04-18T22:46:35Z</dcterms:modified>
</cp:coreProperties>
</file>