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6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Pole Tip Top Points, Vertical</a:t>
            </a:r>
          </a:p>
        </c:rich>
      </c:tx>
      <c:layout>
        <c:manualLayout>
          <c:xMode val="edge"/>
          <c:yMode val="edge"/>
          <c:x val="0.41130058941262237"/>
          <c:y val="4.21455747976099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Wall Side (+X) Pole Tip Top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Pole Tip Data'!$A$3:$A$124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Data'!$C$3:$C$124</c:f>
              <c:numCache>
                <c:formatCode>General</c:formatCode>
                <c:ptCount val="122"/>
                <c:pt idx="0">
                  <c:v>1.3299999999999999E-2</c:v>
                </c:pt>
                <c:pt idx="1">
                  <c:v>1.15E-2</c:v>
                </c:pt>
                <c:pt idx="2">
                  <c:v>1.6500000000000001E-2</c:v>
                </c:pt>
                <c:pt idx="3">
                  <c:v>1.3299999999999999E-2</c:v>
                </c:pt>
                <c:pt idx="4">
                  <c:v>1.38E-2</c:v>
                </c:pt>
                <c:pt idx="5">
                  <c:v>9.1999999999999998E-3</c:v>
                </c:pt>
                <c:pt idx="6">
                  <c:v>1.7100000000000001E-2</c:v>
                </c:pt>
                <c:pt idx="7">
                  <c:v>1.84E-2</c:v>
                </c:pt>
                <c:pt idx="8">
                  <c:v>1.54E-2</c:v>
                </c:pt>
                <c:pt idx="9">
                  <c:v>1.7399999999999999E-2</c:v>
                </c:pt>
                <c:pt idx="10">
                  <c:v>1.3299999999999999E-2</c:v>
                </c:pt>
                <c:pt idx="11">
                  <c:v>1.5299999999999999E-2</c:v>
                </c:pt>
                <c:pt idx="12">
                  <c:v>1.5900000000000001E-2</c:v>
                </c:pt>
                <c:pt idx="13">
                  <c:v>1.17E-2</c:v>
                </c:pt>
                <c:pt idx="14">
                  <c:v>5.4999999999999997E-3</c:v>
                </c:pt>
                <c:pt idx="15">
                  <c:v>1.3299999999999999E-2</c:v>
                </c:pt>
                <c:pt idx="16">
                  <c:v>3.5000000000000001E-3</c:v>
                </c:pt>
                <c:pt idx="17">
                  <c:v>2.8999999999999998E-3</c:v>
                </c:pt>
                <c:pt idx="18">
                  <c:v>2.3999999999999998E-3</c:v>
                </c:pt>
                <c:pt idx="19">
                  <c:v>4.4000000000000003E-3</c:v>
                </c:pt>
                <c:pt idx="20">
                  <c:v>-3.2000000000000002E-3</c:v>
                </c:pt>
                <c:pt idx="21">
                  <c:v>-1.4E-3</c:v>
                </c:pt>
                <c:pt idx="22">
                  <c:v>3.0000000000000001E-3</c:v>
                </c:pt>
                <c:pt idx="23">
                  <c:v>-2.8E-3</c:v>
                </c:pt>
                <c:pt idx="24">
                  <c:v>1.1999999999999999E-3</c:v>
                </c:pt>
                <c:pt idx="25">
                  <c:v>-3.5000000000000001E-3</c:v>
                </c:pt>
                <c:pt idx="26">
                  <c:v>5.4000000000000003E-3</c:v>
                </c:pt>
                <c:pt idx="27">
                  <c:v>-7.4000000000000003E-3</c:v>
                </c:pt>
                <c:pt idx="28">
                  <c:v>-3.2000000000000002E-3</c:v>
                </c:pt>
                <c:pt idx="29">
                  <c:v>-1.4E-3</c:v>
                </c:pt>
                <c:pt idx="30">
                  <c:v>-5.7000000000000002E-3</c:v>
                </c:pt>
                <c:pt idx="31">
                  <c:v>-4.1999999999999997E-3</c:v>
                </c:pt>
                <c:pt idx="32">
                  <c:v>-6.4000000000000003E-3</c:v>
                </c:pt>
                <c:pt idx="33">
                  <c:v>-2.0000000000000001E-4</c:v>
                </c:pt>
                <c:pt idx="34">
                  <c:v>-9.7000000000000003E-3</c:v>
                </c:pt>
                <c:pt idx="35">
                  <c:v>-1.04E-2</c:v>
                </c:pt>
                <c:pt idx="36">
                  <c:v>-6.7999999999999996E-3</c:v>
                </c:pt>
                <c:pt idx="37">
                  <c:v>-5.4000000000000003E-3</c:v>
                </c:pt>
                <c:pt idx="38">
                  <c:v>-4.1999999999999997E-3</c:v>
                </c:pt>
                <c:pt idx="39">
                  <c:v>-9.7999999999999997E-3</c:v>
                </c:pt>
                <c:pt idx="40">
                  <c:v>-8.8999999999999999E-3</c:v>
                </c:pt>
                <c:pt idx="41">
                  <c:v>-1.7999999999999999E-2</c:v>
                </c:pt>
                <c:pt idx="42">
                  <c:v>-9.4000000000000004E-3</c:v>
                </c:pt>
                <c:pt idx="43">
                  <c:v>-7.3000000000000001E-3</c:v>
                </c:pt>
                <c:pt idx="44">
                  <c:v>-2.8999999999999998E-3</c:v>
                </c:pt>
                <c:pt idx="45">
                  <c:v>-6.1999999999999998E-3</c:v>
                </c:pt>
                <c:pt idx="46">
                  <c:v>-3.8999999999999998E-3</c:v>
                </c:pt>
                <c:pt idx="47">
                  <c:v>-5.7999999999999996E-3</c:v>
                </c:pt>
                <c:pt idx="48">
                  <c:v>-6.4000000000000003E-3</c:v>
                </c:pt>
                <c:pt idx="49">
                  <c:v>-5.1999999999999998E-3</c:v>
                </c:pt>
                <c:pt idx="50">
                  <c:v>-2.8E-3</c:v>
                </c:pt>
                <c:pt idx="51">
                  <c:v>-6.4999999999999997E-3</c:v>
                </c:pt>
                <c:pt idx="52">
                  <c:v>-5.1999999999999998E-3</c:v>
                </c:pt>
                <c:pt idx="53">
                  <c:v>-4.7999999999999996E-3</c:v>
                </c:pt>
                <c:pt idx="54">
                  <c:v>-7.1999999999999998E-3</c:v>
                </c:pt>
                <c:pt idx="55">
                  <c:v>-1.0200000000000001E-2</c:v>
                </c:pt>
                <c:pt idx="56">
                  <c:v>-8.6999999999999994E-3</c:v>
                </c:pt>
                <c:pt idx="57">
                  <c:v>-1.47E-2</c:v>
                </c:pt>
                <c:pt idx="58">
                  <c:v>-1.2699999999999999E-2</c:v>
                </c:pt>
                <c:pt idx="59">
                  <c:v>-1.67E-2</c:v>
                </c:pt>
                <c:pt idx="60">
                  <c:v>-1.43E-2</c:v>
                </c:pt>
                <c:pt idx="61">
                  <c:v>-1.37E-2</c:v>
                </c:pt>
                <c:pt idx="62">
                  <c:v>-1.6899999999999998E-2</c:v>
                </c:pt>
                <c:pt idx="63">
                  <c:v>-2.2100000000000002E-2</c:v>
                </c:pt>
                <c:pt idx="64">
                  <c:v>-1.95E-2</c:v>
                </c:pt>
                <c:pt idx="65">
                  <c:v>-1.95E-2</c:v>
                </c:pt>
                <c:pt idx="66">
                  <c:v>-1.8200000000000001E-2</c:v>
                </c:pt>
                <c:pt idx="67">
                  <c:v>-1.7899999999999999E-2</c:v>
                </c:pt>
                <c:pt idx="68">
                  <c:v>-1.61E-2</c:v>
                </c:pt>
                <c:pt idx="69">
                  <c:v>-0.02</c:v>
                </c:pt>
                <c:pt idx="70">
                  <c:v>-1.61E-2</c:v>
                </c:pt>
                <c:pt idx="71">
                  <c:v>-1.67E-2</c:v>
                </c:pt>
                <c:pt idx="72">
                  <c:v>-1.7500000000000002E-2</c:v>
                </c:pt>
                <c:pt idx="73">
                  <c:v>-1.8700000000000001E-2</c:v>
                </c:pt>
                <c:pt idx="74">
                  <c:v>-1.7600000000000001E-2</c:v>
                </c:pt>
                <c:pt idx="75">
                  <c:v>-1.12E-2</c:v>
                </c:pt>
                <c:pt idx="76">
                  <c:v>-1.47E-2</c:v>
                </c:pt>
                <c:pt idx="77">
                  <c:v>-1.37E-2</c:v>
                </c:pt>
                <c:pt idx="78">
                  <c:v>-7.9000000000000008E-3</c:v>
                </c:pt>
                <c:pt idx="79">
                  <c:v>-1.17E-2</c:v>
                </c:pt>
                <c:pt idx="80">
                  <c:v>2.3E-3</c:v>
                </c:pt>
                <c:pt idx="81">
                  <c:v>-9.1000000000000004E-3</c:v>
                </c:pt>
                <c:pt idx="82">
                  <c:v>-2.2000000000000001E-3</c:v>
                </c:pt>
                <c:pt idx="83">
                  <c:v>4.4000000000000003E-3</c:v>
                </c:pt>
                <c:pt idx="84">
                  <c:v>3.2000000000000002E-3</c:v>
                </c:pt>
                <c:pt idx="85">
                  <c:v>3.5000000000000001E-3</c:v>
                </c:pt>
                <c:pt idx="86">
                  <c:v>4.5999999999999999E-3</c:v>
                </c:pt>
                <c:pt idx="87">
                  <c:v>4.7000000000000002E-3</c:v>
                </c:pt>
                <c:pt idx="88">
                  <c:v>6.4000000000000003E-3</c:v>
                </c:pt>
                <c:pt idx="89">
                  <c:v>4.1999999999999997E-3</c:v>
                </c:pt>
                <c:pt idx="90">
                  <c:v>2.5999999999999999E-3</c:v>
                </c:pt>
                <c:pt idx="91">
                  <c:v>4.7000000000000002E-3</c:v>
                </c:pt>
                <c:pt idx="92">
                  <c:v>5.9999999999999995E-4</c:v>
                </c:pt>
                <c:pt idx="93">
                  <c:v>4.4999999999999997E-3</c:v>
                </c:pt>
                <c:pt idx="94">
                  <c:v>1.09E-2</c:v>
                </c:pt>
                <c:pt idx="95">
                  <c:v>2.5999999999999999E-3</c:v>
                </c:pt>
                <c:pt idx="96">
                  <c:v>1.1299999999999999E-2</c:v>
                </c:pt>
                <c:pt idx="97">
                  <c:v>5.7000000000000002E-3</c:v>
                </c:pt>
                <c:pt idx="98">
                  <c:v>1.4999999999999999E-2</c:v>
                </c:pt>
                <c:pt idx="99">
                  <c:v>8.0999999999999996E-3</c:v>
                </c:pt>
                <c:pt idx="100">
                  <c:v>5.4000000000000003E-3</c:v>
                </c:pt>
                <c:pt idx="101">
                  <c:v>1.12E-2</c:v>
                </c:pt>
                <c:pt idx="102">
                  <c:v>6.4999999999999997E-3</c:v>
                </c:pt>
                <c:pt idx="103">
                  <c:v>5.7999999999999996E-3</c:v>
                </c:pt>
                <c:pt idx="104">
                  <c:v>8.5000000000000006E-3</c:v>
                </c:pt>
                <c:pt idx="105">
                  <c:v>7.0000000000000001E-3</c:v>
                </c:pt>
                <c:pt idx="106">
                  <c:v>1.0200000000000001E-2</c:v>
                </c:pt>
                <c:pt idx="107">
                  <c:v>1.2800000000000001E-2</c:v>
                </c:pt>
                <c:pt idx="108">
                  <c:v>6.8999999999999999E-3</c:v>
                </c:pt>
                <c:pt idx="109">
                  <c:v>1.2699999999999999E-2</c:v>
                </c:pt>
                <c:pt idx="110">
                  <c:v>8.2000000000000007E-3</c:v>
                </c:pt>
                <c:pt idx="111">
                  <c:v>9.9000000000000008E-3</c:v>
                </c:pt>
                <c:pt idx="112">
                  <c:v>7.7999999999999996E-3</c:v>
                </c:pt>
                <c:pt idx="113">
                  <c:v>1.21E-2</c:v>
                </c:pt>
                <c:pt idx="114">
                  <c:v>1.1900000000000001E-2</c:v>
                </c:pt>
                <c:pt idx="115">
                  <c:v>1.43E-2</c:v>
                </c:pt>
                <c:pt idx="116">
                  <c:v>1.4800000000000001E-2</c:v>
                </c:pt>
                <c:pt idx="117">
                  <c:v>1.15E-2</c:v>
                </c:pt>
                <c:pt idx="118">
                  <c:v>1.5599999999999999E-2</c:v>
                </c:pt>
                <c:pt idx="119">
                  <c:v>1.61E-2</c:v>
                </c:pt>
                <c:pt idx="120">
                  <c:v>1.9099999999999999E-2</c:v>
                </c:pt>
                <c:pt idx="121">
                  <c:v>1.4E-2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F88-43B3-AEA6-650CCC4FBF24}"/>
            </c:ext>
          </c:extLst>
        </c:ser>
        <c:ser>
          <c:idx val="1"/>
          <c:order val="1"/>
          <c:tx>
            <c:v>Aisle Side (-X) Pole Tip Top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'HE-SXU-000 Pole Tip Data'!$A$3:$A$124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Data'!$G$3:$G$124</c:f>
              <c:numCache>
                <c:formatCode>General</c:formatCode>
                <c:ptCount val="122"/>
                <c:pt idx="0">
                  <c:v>1.0800000000000001E-2</c:v>
                </c:pt>
                <c:pt idx="1">
                  <c:v>1.21E-2</c:v>
                </c:pt>
                <c:pt idx="2">
                  <c:v>1.6299999999999999E-2</c:v>
                </c:pt>
                <c:pt idx="3">
                  <c:v>1.4800000000000001E-2</c:v>
                </c:pt>
                <c:pt idx="4">
                  <c:v>1.44E-2</c:v>
                </c:pt>
                <c:pt idx="5">
                  <c:v>1.3899999999999999E-2</c:v>
                </c:pt>
                <c:pt idx="6">
                  <c:v>1.5800000000000002E-2</c:v>
                </c:pt>
                <c:pt idx="7">
                  <c:v>1.8800000000000001E-2</c:v>
                </c:pt>
                <c:pt idx="8">
                  <c:v>1.46E-2</c:v>
                </c:pt>
                <c:pt idx="9">
                  <c:v>1.7500000000000002E-2</c:v>
                </c:pt>
                <c:pt idx="10">
                  <c:v>1.78E-2</c:v>
                </c:pt>
                <c:pt idx="11">
                  <c:v>1.54E-2</c:v>
                </c:pt>
                <c:pt idx="12">
                  <c:v>1.55E-2</c:v>
                </c:pt>
                <c:pt idx="13">
                  <c:v>1.4999999999999999E-2</c:v>
                </c:pt>
                <c:pt idx="14">
                  <c:v>9.2999999999999992E-3</c:v>
                </c:pt>
                <c:pt idx="15">
                  <c:v>1.29E-2</c:v>
                </c:pt>
                <c:pt idx="16">
                  <c:v>1.0200000000000001E-2</c:v>
                </c:pt>
                <c:pt idx="17">
                  <c:v>7.6E-3</c:v>
                </c:pt>
                <c:pt idx="18">
                  <c:v>1.17E-2</c:v>
                </c:pt>
                <c:pt idx="19">
                  <c:v>7.0000000000000001E-3</c:v>
                </c:pt>
                <c:pt idx="20">
                  <c:v>6.9999999999999999E-4</c:v>
                </c:pt>
                <c:pt idx="21">
                  <c:v>1.0699999999999999E-2</c:v>
                </c:pt>
                <c:pt idx="22">
                  <c:v>4.7000000000000002E-3</c:v>
                </c:pt>
                <c:pt idx="23">
                  <c:v>4.5999999999999999E-3</c:v>
                </c:pt>
                <c:pt idx="24">
                  <c:v>5.4999999999999997E-3</c:v>
                </c:pt>
                <c:pt idx="25">
                  <c:v>2.9999999999999997E-4</c:v>
                </c:pt>
                <c:pt idx="26">
                  <c:v>8.5000000000000006E-3</c:v>
                </c:pt>
                <c:pt idx="27">
                  <c:v>5.1000000000000004E-3</c:v>
                </c:pt>
                <c:pt idx="28">
                  <c:v>4.5999999999999999E-3</c:v>
                </c:pt>
                <c:pt idx="29">
                  <c:v>-2.5999999999999999E-3</c:v>
                </c:pt>
                <c:pt idx="30">
                  <c:v>-3.8999999999999998E-3</c:v>
                </c:pt>
                <c:pt idx="31">
                  <c:v>-6.3E-3</c:v>
                </c:pt>
                <c:pt idx="32">
                  <c:v>-5.3E-3</c:v>
                </c:pt>
                <c:pt idx="33">
                  <c:v>-3.8E-3</c:v>
                </c:pt>
                <c:pt idx="34">
                  <c:v>-8.6E-3</c:v>
                </c:pt>
                <c:pt idx="35">
                  <c:v>-6.1999999999999998E-3</c:v>
                </c:pt>
                <c:pt idx="36">
                  <c:v>-4.7000000000000002E-3</c:v>
                </c:pt>
                <c:pt idx="37">
                  <c:v>-2.3E-3</c:v>
                </c:pt>
                <c:pt idx="38">
                  <c:v>-5.0000000000000001E-3</c:v>
                </c:pt>
                <c:pt idx="39">
                  <c:v>-5.4999999999999997E-3</c:v>
                </c:pt>
                <c:pt idx="40">
                  <c:v>-2.5999999999999999E-3</c:v>
                </c:pt>
                <c:pt idx="41">
                  <c:v>-1.1599999999999999E-2</c:v>
                </c:pt>
                <c:pt idx="42">
                  <c:v>-6.0000000000000001E-3</c:v>
                </c:pt>
                <c:pt idx="43">
                  <c:v>-7.0000000000000001E-3</c:v>
                </c:pt>
                <c:pt idx="44">
                  <c:v>-6.8999999999999999E-3</c:v>
                </c:pt>
                <c:pt idx="45">
                  <c:v>-6.7999999999999996E-3</c:v>
                </c:pt>
                <c:pt idx="46">
                  <c:v>-1.06E-2</c:v>
                </c:pt>
                <c:pt idx="47">
                  <c:v>-0.01</c:v>
                </c:pt>
                <c:pt idx="48">
                  <c:v>-1.3599999999999999E-2</c:v>
                </c:pt>
                <c:pt idx="49">
                  <c:v>-1.14E-2</c:v>
                </c:pt>
                <c:pt idx="50">
                  <c:v>-1.0200000000000001E-2</c:v>
                </c:pt>
                <c:pt idx="51">
                  <c:v>-1.21E-2</c:v>
                </c:pt>
                <c:pt idx="52">
                  <c:v>-5.4000000000000003E-3</c:v>
                </c:pt>
                <c:pt idx="53">
                  <c:v>-1.1299999999999999E-2</c:v>
                </c:pt>
                <c:pt idx="54">
                  <c:v>-8.0999999999999996E-3</c:v>
                </c:pt>
                <c:pt idx="55">
                  <c:v>-7.1000000000000004E-3</c:v>
                </c:pt>
                <c:pt idx="56">
                  <c:v>-1.0699999999999999E-2</c:v>
                </c:pt>
                <c:pt idx="57">
                  <c:v>-1.21E-2</c:v>
                </c:pt>
                <c:pt idx="58">
                  <c:v>-1.04E-2</c:v>
                </c:pt>
                <c:pt idx="59">
                  <c:v>-7.0000000000000001E-3</c:v>
                </c:pt>
                <c:pt idx="60">
                  <c:v>-8.8000000000000005E-3</c:v>
                </c:pt>
                <c:pt idx="61">
                  <c:v>-7.7999999999999996E-3</c:v>
                </c:pt>
                <c:pt idx="62">
                  <c:v>-1.1900000000000001E-2</c:v>
                </c:pt>
                <c:pt idx="63">
                  <c:v>-1.54E-2</c:v>
                </c:pt>
                <c:pt idx="64">
                  <c:v>-1.47E-2</c:v>
                </c:pt>
                <c:pt idx="65">
                  <c:v>-1.1299999999999999E-2</c:v>
                </c:pt>
                <c:pt idx="66">
                  <c:v>-1.35E-2</c:v>
                </c:pt>
                <c:pt idx="67">
                  <c:v>-1.6400000000000001E-2</c:v>
                </c:pt>
                <c:pt idx="68">
                  <c:v>-1.5599999999999999E-2</c:v>
                </c:pt>
                <c:pt idx="69">
                  <c:v>-1.8200000000000001E-2</c:v>
                </c:pt>
                <c:pt idx="70">
                  <c:v>-1.6500000000000001E-2</c:v>
                </c:pt>
                <c:pt idx="71">
                  <c:v>-1.44E-2</c:v>
                </c:pt>
                <c:pt idx="72">
                  <c:v>-1.6899999999999998E-2</c:v>
                </c:pt>
                <c:pt idx="73">
                  <c:v>-2.1000000000000001E-2</c:v>
                </c:pt>
                <c:pt idx="74">
                  <c:v>-1.6199999999999999E-2</c:v>
                </c:pt>
                <c:pt idx="75">
                  <c:v>-1.7299999999999999E-2</c:v>
                </c:pt>
                <c:pt idx="76">
                  <c:v>-1.6299999999999999E-2</c:v>
                </c:pt>
                <c:pt idx="77">
                  <c:v>-1.7899999999999999E-2</c:v>
                </c:pt>
                <c:pt idx="78">
                  <c:v>-1.4200000000000001E-2</c:v>
                </c:pt>
                <c:pt idx="79">
                  <c:v>-1.47E-2</c:v>
                </c:pt>
                <c:pt idx="80">
                  <c:v>2.0000000000000001E-4</c:v>
                </c:pt>
                <c:pt idx="81">
                  <c:v>-3.2000000000000002E-3</c:v>
                </c:pt>
                <c:pt idx="82">
                  <c:v>-5.0000000000000001E-3</c:v>
                </c:pt>
                <c:pt idx="83">
                  <c:v>-3.3E-3</c:v>
                </c:pt>
                <c:pt idx="84">
                  <c:v>3.0000000000000001E-3</c:v>
                </c:pt>
                <c:pt idx="85">
                  <c:v>1.2999999999999999E-3</c:v>
                </c:pt>
                <c:pt idx="86">
                  <c:v>2.3E-3</c:v>
                </c:pt>
                <c:pt idx="87">
                  <c:v>-3.8E-3</c:v>
                </c:pt>
                <c:pt idx="88">
                  <c:v>1E-3</c:v>
                </c:pt>
                <c:pt idx="89">
                  <c:v>-2.2000000000000001E-3</c:v>
                </c:pt>
                <c:pt idx="90">
                  <c:v>-2.3999999999999998E-3</c:v>
                </c:pt>
                <c:pt idx="91">
                  <c:v>-4.8999999999999998E-3</c:v>
                </c:pt>
                <c:pt idx="92">
                  <c:v>-1.1999999999999999E-3</c:v>
                </c:pt>
                <c:pt idx="93">
                  <c:v>4.1000000000000003E-3</c:v>
                </c:pt>
                <c:pt idx="94">
                  <c:v>3.5999999999999999E-3</c:v>
                </c:pt>
                <c:pt idx="95">
                  <c:v>3.3999999999999998E-3</c:v>
                </c:pt>
                <c:pt idx="96">
                  <c:v>3.0000000000000001E-3</c:v>
                </c:pt>
                <c:pt idx="97">
                  <c:v>1.6999999999999999E-3</c:v>
                </c:pt>
                <c:pt idx="98">
                  <c:v>1.0500000000000001E-2</c:v>
                </c:pt>
                <c:pt idx="99">
                  <c:v>1.9E-3</c:v>
                </c:pt>
                <c:pt idx="100">
                  <c:v>5.0000000000000001E-3</c:v>
                </c:pt>
                <c:pt idx="101">
                  <c:v>8.6E-3</c:v>
                </c:pt>
                <c:pt idx="102">
                  <c:v>6.4999999999999997E-3</c:v>
                </c:pt>
                <c:pt idx="103">
                  <c:v>9.1000000000000004E-3</c:v>
                </c:pt>
                <c:pt idx="104">
                  <c:v>1.09E-2</c:v>
                </c:pt>
                <c:pt idx="105">
                  <c:v>7.4000000000000003E-3</c:v>
                </c:pt>
                <c:pt idx="106">
                  <c:v>7.4999999999999997E-3</c:v>
                </c:pt>
                <c:pt idx="107">
                  <c:v>9.1000000000000004E-3</c:v>
                </c:pt>
                <c:pt idx="108">
                  <c:v>8.8999999999999999E-3</c:v>
                </c:pt>
                <c:pt idx="109">
                  <c:v>1.0500000000000001E-2</c:v>
                </c:pt>
                <c:pt idx="110">
                  <c:v>8.3999999999999995E-3</c:v>
                </c:pt>
                <c:pt idx="111">
                  <c:v>6.7000000000000002E-3</c:v>
                </c:pt>
                <c:pt idx="112">
                  <c:v>2.23E-2</c:v>
                </c:pt>
                <c:pt idx="113">
                  <c:v>1.17E-2</c:v>
                </c:pt>
                <c:pt idx="114">
                  <c:v>1.2699999999999999E-2</c:v>
                </c:pt>
                <c:pt idx="115">
                  <c:v>8.3999999999999995E-3</c:v>
                </c:pt>
                <c:pt idx="116">
                  <c:v>1.4E-2</c:v>
                </c:pt>
                <c:pt idx="117">
                  <c:v>7.1999999999999998E-3</c:v>
                </c:pt>
                <c:pt idx="118">
                  <c:v>1.0699999999999999E-2</c:v>
                </c:pt>
                <c:pt idx="119">
                  <c:v>6.0000000000000001E-3</c:v>
                </c:pt>
                <c:pt idx="120">
                  <c:v>9.2999999999999992E-3</c:v>
                </c:pt>
                <c:pt idx="121">
                  <c:v>7.6E-3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F88-43B3-AEA6-650CCC4FBF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6608367"/>
        <c:axId val="1606602543"/>
      </c:scatterChart>
      <c:valAx>
        <c:axId val="1606608367"/>
        <c:scaling>
          <c:orientation val="minMax"/>
          <c:max val="1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Pole Tip Number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2543"/>
        <c:crosses val="autoZero"/>
        <c:crossBetween val="midCat"/>
      </c:valAx>
      <c:valAx>
        <c:axId val="1606602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836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Pole Tip Symmetry Points (X)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749488434527803E-2"/>
          <c:y val="0.17967503832461443"/>
          <c:w val="0.93291833323329387"/>
          <c:h val="0.61380328391834249"/>
        </c:manualLayout>
      </c:layout>
      <c:scatterChart>
        <c:scatterStyle val="smoothMarker"/>
        <c:varyColors val="0"/>
        <c:ser>
          <c:idx val="0"/>
          <c:order val="0"/>
          <c:tx>
            <c:v>Pole Tip Symmetry Point (X)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Pole Tip Data'!$O$3:$O$124</c:f>
              <c:numCache>
                <c:formatCode>General</c:formatCode>
                <c:ptCount val="122"/>
                <c:pt idx="0">
                  <c:v>5.2521000000000004</c:v>
                </c:pt>
                <c:pt idx="1">
                  <c:v>30.750699999999998</c:v>
                </c:pt>
                <c:pt idx="2">
                  <c:v>57.500300000000003</c:v>
                </c:pt>
                <c:pt idx="3">
                  <c:v>85.5</c:v>
                </c:pt>
                <c:pt idx="4">
                  <c:v>113.4999</c:v>
                </c:pt>
                <c:pt idx="5">
                  <c:v>141.50030000000001</c:v>
                </c:pt>
                <c:pt idx="6">
                  <c:v>169.49979999999999</c:v>
                </c:pt>
                <c:pt idx="7">
                  <c:v>197.50020000000001</c:v>
                </c:pt>
                <c:pt idx="8">
                  <c:v>225.4999</c:v>
                </c:pt>
                <c:pt idx="9">
                  <c:v>253.5</c:v>
                </c:pt>
                <c:pt idx="10">
                  <c:v>281.5</c:v>
                </c:pt>
                <c:pt idx="11">
                  <c:v>309.50020000000001</c:v>
                </c:pt>
                <c:pt idx="12">
                  <c:v>337.50009999999997</c:v>
                </c:pt>
                <c:pt idx="13">
                  <c:v>365.5</c:v>
                </c:pt>
                <c:pt idx="14">
                  <c:v>393.50009999999997</c:v>
                </c:pt>
                <c:pt idx="15">
                  <c:v>421.50009999999997</c:v>
                </c:pt>
                <c:pt idx="16">
                  <c:v>449.50009999999997</c:v>
                </c:pt>
                <c:pt idx="17">
                  <c:v>477.50020000000001</c:v>
                </c:pt>
                <c:pt idx="18">
                  <c:v>505.50029999999998</c:v>
                </c:pt>
                <c:pt idx="19">
                  <c:v>533.50019999999995</c:v>
                </c:pt>
                <c:pt idx="20">
                  <c:v>561.50019999999995</c:v>
                </c:pt>
                <c:pt idx="21">
                  <c:v>589.5</c:v>
                </c:pt>
                <c:pt idx="22">
                  <c:v>617.50040000000001</c:v>
                </c:pt>
                <c:pt idx="23">
                  <c:v>645.50019999999995</c:v>
                </c:pt>
                <c:pt idx="24">
                  <c:v>673.50049999999999</c:v>
                </c:pt>
                <c:pt idx="25">
                  <c:v>701.49969999999996</c:v>
                </c:pt>
                <c:pt idx="26">
                  <c:v>729.50009999999997</c:v>
                </c:pt>
                <c:pt idx="27">
                  <c:v>757.50009999999997</c:v>
                </c:pt>
                <c:pt idx="28">
                  <c:v>785.49990000000003</c:v>
                </c:pt>
                <c:pt idx="29">
                  <c:v>813.49990000000003</c:v>
                </c:pt>
                <c:pt idx="30">
                  <c:v>841.49969999999996</c:v>
                </c:pt>
                <c:pt idx="31">
                  <c:v>869.49990000000003</c:v>
                </c:pt>
                <c:pt idx="32">
                  <c:v>897.49990000000003</c:v>
                </c:pt>
                <c:pt idx="33">
                  <c:v>925.50009999999997</c:v>
                </c:pt>
                <c:pt idx="34">
                  <c:v>953.49990000000003</c:v>
                </c:pt>
                <c:pt idx="35">
                  <c:v>981.50009999999997</c:v>
                </c:pt>
                <c:pt idx="36">
                  <c:v>1009.4998000000001</c:v>
                </c:pt>
                <c:pt idx="37">
                  <c:v>1037.5001</c:v>
                </c:pt>
                <c:pt idx="38">
                  <c:v>1065.5001</c:v>
                </c:pt>
                <c:pt idx="39">
                  <c:v>1093.5</c:v>
                </c:pt>
                <c:pt idx="40">
                  <c:v>1121.4999</c:v>
                </c:pt>
                <c:pt idx="41">
                  <c:v>1149.5</c:v>
                </c:pt>
                <c:pt idx="42">
                  <c:v>1177.5001</c:v>
                </c:pt>
                <c:pt idx="43">
                  <c:v>1205.5001</c:v>
                </c:pt>
                <c:pt idx="44">
                  <c:v>1233.5005000000001</c:v>
                </c:pt>
                <c:pt idx="45">
                  <c:v>1261.4998000000001</c:v>
                </c:pt>
                <c:pt idx="46">
                  <c:v>1289.5</c:v>
                </c:pt>
                <c:pt idx="47">
                  <c:v>1317.4999</c:v>
                </c:pt>
                <c:pt idx="48">
                  <c:v>1345.5001</c:v>
                </c:pt>
                <c:pt idx="49">
                  <c:v>1373.4999</c:v>
                </c:pt>
                <c:pt idx="50">
                  <c:v>1401.4998000000001</c:v>
                </c:pt>
                <c:pt idx="51">
                  <c:v>1429.5001</c:v>
                </c:pt>
                <c:pt idx="52">
                  <c:v>1457.5</c:v>
                </c:pt>
                <c:pt idx="53">
                  <c:v>1485.5</c:v>
                </c:pt>
                <c:pt idx="54">
                  <c:v>1513.5001</c:v>
                </c:pt>
                <c:pt idx="55">
                  <c:v>1541.4998000000001</c:v>
                </c:pt>
                <c:pt idx="56">
                  <c:v>1569.5001999999999</c:v>
                </c:pt>
                <c:pt idx="57">
                  <c:v>1597.5</c:v>
                </c:pt>
                <c:pt idx="58">
                  <c:v>1625.5</c:v>
                </c:pt>
                <c:pt idx="59">
                  <c:v>1653.5001999999999</c:v>
                </c:pt>
                <c:pt idx="60">
                  <c:v>1681.5001</c:v>
                </c:pt>
                <c:pt idx="61">
                  <c:v>1709.4999</c:v>
                </c:pt>
                <c:pt idx="62">
                  <c:v>1737.5001999999999</c:v>
                </c:pt>
                <c:pt idx="63">
                  <c:v>1765.4998000000001</c:v>
                </c:pt>
                <c:pt idx="64">
                  <c:v>1793.5001</c:v>
                </c:pt>
                <c:pt idx="65">
                  <c:v>1821.4999</c:v>
                </c:pt>
                <c:pt idx="66">
                  <c:v>1849.5001999999999</c:v>
                </c:pt>
                <c:pt idx="67">
                  <c:v>1877.5</c:v>
                </c:pt>
                <c:pt idx="68">
                  <c:v>1905.5001</c:v>
                </c:pt>
                <c:pt idx="69">
                  <c:v>1933.5002999999999</c:v>
                </c:pt>
                <c:pt idx="70">
                  <c:v>1961.5001999999999</c:v>
                </c:pt>
                <c:pt idx="71">
                  <c:v>1989.5001999999999</c:v>
                </c:pt>
                <c:pt idx="72">
                  <c:v>2017.5</c:v>
                </c:pt>
                <c:pt idx="73">
                  <c:v>2045.5001999999999</c:v>
                </c:pt>
                <c:pt idx="74">
                  <c:v>2073.5001999999999</c:v>
                </c:pt>
                <c:pt idx="75">
                  <c:v>2101.4998000000001</c:v>
                </c:pt>
                <c:pt idx="76">
                  <c:v>2129.5</c:v>
                </c:pt>
                <c:pt idx="77">
                  <c:v>2157.5003000000002</c:v>
                </c:pt>
                <c:pt idx="78">
                  <c:v>2185.5001000000002</c:v>
                </c:pt>
                <c:pt idx="79">
                  <c:v>2213.5003999999999</c:v>
                </c:pt>
                <c:pt idx="80">
                  <c:v>2241.5003000000002</c:v>
                </c:pt>
                <c:pt idx="81">
                  <c:v>2269.5</c:v>
                </c:pt>
                <c:pt idx="82">
                  <c:v>2297.4998999999998</c:v>
                </c:pt>
                <c:pt idx="83">
                  <c:v>2325.5001999999999</c:v>
                </c:pt>
                <c:pt idx="84">
                  <c:v>2353.5001000000002</c:v>
                </c:pt>
                <c:pt idx="85">
                  <c:v>2381.5</c:v>
                </c:pt>
                <c:pt idx="86">
                  <c:v>2409.4996000000001</c:v>
                </c:pt>
                <c:pt idx="87">
                  <c:v>2437.5003999999999</c:v>
                </c:pt>
                <c:pt idx="88">
                  <c:v>2465.5001000000002</c:v>
                </c:pt>
                <c:pt idx="89">
                  <c:v>2493.5</c:v>
                </c:pt>
                <c:pt idx="90">
                  <c:v>2521.4998999999998</c:v>
                </c:pt>
                <c:pt idx="91">
                  <c:v>2549.4998999999998</c:v>
                </c:pt>
                <c:pt idx="92">
                  <c:v>2577.5001000000002</c:v>
                </c:pt>
                <c:pt idx="93">
                  <c:v>2605.4998999999998</c:v>
                </c:pt>
                <c:pt idx="94">
                  <c:v>2633.5001000000002</c:v>
                </c:pt>
                <c:pt idx="95">
                  <c:v>2661.4998999999998</c:v>
                </c:pt>
                <c:pt idx="96">
                  <c:v>2689.4998999999998</c:v>
                </c:pt>
                <c:pt idx="97">
                  <c:v>2717.5001999999999</c:v>
                </c:pt>
                <c:pt idx="98">
                  <c:v>2745.5</c:v>
                </c:pt>
                <c:pt idx="99">
                  <c:v>2773.5001000000002</c:v>
                </c:pt>
                <c:pt idx="100">
                  <c:v>2801.5</c:v>
                </c:pt>
                <c:pt idx="101">
                  <c:v>2829.5001000000002</c:v>
                </c:pt>
                <c:pt idx="102">
                  <c:v>2857.5005999999998</c:v>
                </c:pt>
                <c:pt idx="103">
                  <c:v>2885.4998000000001</c:v>
                </c:pt>
                <c:pt idx="104">
                  <c:v>2913.5001999999999</c:v>
                </c:pt>
                <c:pt idx="105">
                  <c:v>2941.5001000000002</c:v>
                </c:pt>
                <c:pt idx="106">
                  <c:v>2969.4998999999998</c:v>
                </c:pt>
                <c:pt idx="107">
                  <c:v>2997.5</c:v>
                </c:pt>
                <c:pt idx="108">
                  <c:v>3025.5001999999999</c:v>
                </c:pt>
                <c:pt idx="109">
                  <c:v>3053.5</c:v>
                </c:pt>
                <c:pt idx="110">
                  <c:v>3081.5001999999999</c:v>
                </c:pt>
                <c:pt idx="111">
                  <c:v>3109.5003000000002</c:v>
                </c:pt>
                <c:pt idx="112">
                  <c:v>3137.5</c:v>
                </c:pt>
                <c:pt idx="113">
                  <c:v>3165.5001999999999</c:v>
                </c:pt>
                <c:pt idx="114">
                  <c:v>3193.5001999999999</c:v>
                </c:pt>
                <c:pt idx="115">
                  <c:v>3221.4998000000001</c:v>
                </c:pt>
                <c:pt idx="116">
                  <c:v>3249.5</c:v>
                </c:pt>
                <c:pt idx="117">
                  <c:v>3277.5001000000002</c:v>
                </c:pt>
                <c:pt idx="118">
                  <c:v>3305.5003999999999</c:v>
                </c:pt>
                <c:pt idx="119">
                  <c:v>3333.4998000000001</c:v>
                </c:pt>
                <c:pt idx="120">
                  <c:v>3361.4996000000001</c:v>
                </c:pt>
                <c:pt idx="121">
                  <c:v>3385.7498999999998</c:v>
                </c:pt>
              </c:numCache>
            </c:numRef>
          </c:xVal>
          <c:yVal>
            <c:numRef>
              <c:f>'HE-SXU-000 Pole Tip Data'!$M$3:$M$124</c:f>
              <c:numCache>
                <c:formatCode>General</c:formatCode>
                <c:ptCount val="122"/>
                <c:pt idx="0">
                  <c:v>-0.18459999999999999</c:v>
                </c:pt>
                <c:pt idx="1">
                  <c:v>-0.16889999999999999</c:v>
                </c:pt>
                <c:pt idx="2">
                  <c:v>-0.18629999999999999</c:v>
                </c:pt>
                <c:pt idx="3">
                  <c:v>-0.18160000000000001</c:v>
                </c:pt>
                <c:pt idx="4">
                  <c:v>-0.1231</c:v>
                </c:pt>
                <c:pt idx="5">
                  <c:v>-0.16350000000000001</c:v>
                </c:pt>
                <c:pt idx="6">
                  <c:v>-0.153</c:v>
                </c:pt>
                <c:pt idx="7">
                  <c:v>-0.1171</c:v>
                </c:pt>
                <c:pt idx="8">
                  <c:v>-0.15110000000000001</c:v>
                </c:pt>
                <c:pt idx="9">
                  <c:v>-7.3999999999999996E-2</c:v>
                </c:pt>
                <c:pt idx="10">
                  <c:v>-0.12429999999999999</c:v>
                </c:pt>
                <c:pt idx="11">
                  <c:v>-0.13600000000000001</c:v>
                </c:pt>
                <c:pt idx="12">
                  <c:v>-0.1018</c:v>
                </c:pt>
                <c:pt idx="13">
                  <c:v>-6.8199999999999997E-2</c:v>
                </c:pt>
                <c:pt idx="14">
                  <c:v>-0.1135</c:v>
                </c:pt>
                <c:pt idx="15">
                  <c:v>-2.9399999999999999E-2</c:v>
                </c:pt>
                <c:pt idx="16">
                  <c:v>-8.5999999999999993E-2</c:v>
                </c:pt>
                <c:pt idx="17">
                  <c:v>-7.9899999999999999E-2</c:v>
                </c:pt>
                <c:pt idx="18">
                  <c:v>-3.1199999999999999E-2</c:v>
                </c:pt>
                <c:pt idx="19">
                  <c:v>-6.54E-2</c:v>
                </c:pt>
                <c:pt idx="20">
                  <c:v>-2.5899999999999999E-2</c:v>
                </c:pt>
                <c:pt idx="21">
                  <c:v>-1.2699999999999999E-2</c:v>
                </c:pt>
                <c:pt idx="22">
                  <c:v>3.9300000000000002E-2</c:v>
                </c:pt>
                <c:pt idx="23">
                  <c:v>-1.49E-2</c:v>
                </c:pt>
                <c:pt idx="24">
                  <c:v>-4.1399999999999999E-2</c:v>
                </c:pt>
                <c:pt idx="25">
                  <c:v>-1.44E-2</c:v>
                </c:pt>
                <c:pt idx="26">
                  <c:v>3.6900000000000002E-2</c:v>
                </c:pt>
                <c:pt idx="27">
                  <c:v>1.6899999999999998E-2</c:v>
                </c:pt>
                <c:pt idx="28">
                  <c:v>2.5000000000000001E-3</c:v>
                </c:pt>
                <c:pt idx="29">
                  <c:v>5.7999999999999996E-3</c:v>
                </c:pt>
                <c:pt idx="30">
                  <c:v>6.0600000000000001E-2</c:v>
                </c:pt>
                <c:pt idx="31">
                  <c:v>3.0800000000000001E-2</c:v>
                </c:pt>
                <c:pt idx="32">
                  <c:v>2.3699999999999999E-2</c:v>
                </c:pt>
                <c:pt idx="33">
                  <c:v>5.8700000000000002E-2</c:v>
                </c:pt>
                <c:pt idx="34">
                  <c:v>4.0800000000000003E-2</c:v>
                </c:pt>
                <c:pt idx="35">
                  <c:v>5.8000000000000003E-2</c:v>
                </c:pt>
                <c:pt idx="36">
                  <c:v>6.9800000000000001E-2</c:v>
                </c:pt>
                <c:pt idx="37">
                  <c:v>8.9399999999999993E-2</c:v>
                </c:pt>
                <c:pt idx="38">
                  <c:v>6.9900000000000004E-2</c:v>
                </c:pt>
                <c:pt idx="39">
                  <c:v>7.3400000000000007E-2</c:v>
                </c:pt>
                <c:pt idx="40">
                  <c:v>7.6999999999999999E-2</c:v>
                </c:pt>
                <c:pt idx="41">
                  <c:v>9.4100000000000003E-2</c:v>
                </c:pt>
                <c:pt idx="42">
                  <c:v>9.6199999999999994E-2</c:v>
                </c:pt>
                <c:pt idx="43">
                  <c:v>0.10489999999999999</c:v>
                </c:pt>
                <c:pt idx="44">
                  <c:v>0.1283</c:v>
                </c:pt>
                <c:pt idx="45">
                  <c:v>0.1338</c:v>
                </c:pt>
                <c:pt idx="46">
                  <c:v>9.4100000000000003E-2</c:v>
                </c:pt>
                <c:pt idx="47">
                  <c:v>9.2399999999999996E-2</c:v>
                </c:pt>
                <c:pt idx="48">
                  <c:v>0.1009</c:v>
                </c:pt>
                <c:pt idx="49">
                  <c:v>0.13719999999999999</c:v>
                </c:pt>
                <c:pt idx="50">
                  <c:v>8.3400000000000002E-2</c:v>
                </c:pt>
                <c:pt idx="51">
                  <c:v>0.1159</c:v>
                </c:pt>
                <c:pt idx="52">
                  <c:v>6.3600000000000004E-2</c:v>
                </c:pt>
                <c:pt idx="53">
                  <c:v>7.3499999999999996E-2</c:v>
                </c:pt>
                <c:pt idx="54">
                  <c:v>8.1000000000000003E-2</c:v>
                </c:pt>
                <c:pt idx="55">
                  <c:v>0.1036</c:v>
                </c:pt>
                <c:pt idx="56">
                  <c:v>9.2899999999999996E-2</c:v>
                </c:pt>
                <c:pt idx="57">
                  <c:v>8.3500000000000005E-2</c:v>
                </c:pt>
                <c:pt idx="58">
                  <c:v>6.88E-2</c:v>
                </c:pt>
                <c:pt idx="59">
                  <c:v>0.11749999999999999</c:v>
                </c:pt>
                <c:pt idx="60">
                  <c:v>8.8700000000000001E-2</c:v>
                </c:pt>
                <c:pt idx="61">
                  <c:v>0.1288</c:v>
                </c:pt>
                <c:pt idx="62">
                  <c:v>0.13</c:v>
                </c:pt>
                <c:pt idx="63">
                  <c:v>0.13220000000000001</c:v>
                </c:pt>
                <c:pt idx="64">
                  <c:v>6.2899999999999998E-2</c:v>
                </c:pt>
                <c:pt idx="65">
                  <c:v>6.7199999999999996E-2</c:v>
                </c:pt>
                <c:pt idx="66">
                  <c:v>0.1153</c:v>
                </c:pt>
                <c:pt idx="67">
                  <c:v>0.1075</c:v>
                </c:pt>
                <c:pt idx="68">
                  <c:v>9.3100000000000002E-2</c:v>
                </c:pt>
                <c:pt idx="69">
                  <c:v>0.1144</c:v>
                </c:pt>
                <c:pt idx="70">
                  <c:v>9.7900000000000001E-2</c:v>
                </c:pt>
                <c:pt idx="71">
                  <c:v>9.3200000000000005E-2</c:v>
                </c:pt>
                <c:pt idx="72">
                  <c:v>0.1033</c:v>
                </c:pt>
                <c:pt idx="73">
                  <c:v>0.1123</c:v>
                </c:pt>
                <c:pt idx="74">
                  <c:v>0.1229</c:v>
                </c:pt>
                <c:pt idx="75">
                  <c:v>0.1036</c:v>
                </c:pt>
                <c:pt idx="76">
                  <c:v>0.1026</c:v>
                </c:pt>
                <c:pt idx="77">
                  <c:v>0.112</c:v>
                </c:pt>
                <c:pt idx="78">
                  <c:v>7.3400000000000007E-2</c:v>
                </c:pt>
                <c:pt idx="79">
                  <c:v>8.3199999999999996E-2</c:v>
                </c:pt>
                <c:pt idx="80">
                  <c:v>-4.6399999999999997E-2</c:v>
                </c:pt>
                <c:pt idx="81">
                  <c:v>-4.2000000000000003E-2</c:v>
                </c:pt>
                <c:pt idx="82">
                  <c:v>1.5900000000000001E-2</c:v>
                </c:pt>
                <c:pt idx="83">
                  <c:v>4.36E-2</c:v>
                </c:pt>
                <c:pt idx="84">
                  <c:v>3.7000000000000002E-3</c:v>
                </c:pt>
                <c:pt idx="85">
                  <c:v>-2.3599999999999999E-2</c:v>
                </c:pt>
                <c:pt idx="86">
                  <c:v>1.9199999999999998E-2</c:v>
                </c:pt>
                <c:pt idx="87">
                  <c:v>2.92E-2</c:v>
                </c:pt>
                <c:pt idx="88">
                  <c:v>-3.4099999999999998E-2</c:v>
                </c:pt>
                <c:pt idx="89">
                  <c:v>-1.7299999999999999E-2</c:v>
                </c:pt>
                <c:pt idx="90">
                  <c:v>-3.4700000000000002E-2</c:v>
                </c:pt>
                <c:pt idx="91">
                  <c:v>-2.6599999999999999E-2</c:v>
                </c:pt>
                <c:pt idx="92">
                  <c:v>-3.9699999999999999E-2</c:v>
                </c:pt>
                <c:pt idx="93">
                  <c:v>-2.9899999999999999E-2</c:v>
                </c:pt>
                <c:pt idx="94">
                  <c:v>-3.2000000000000001E-2</c:v>
                </c:pt>
                <c:pt idx="95">
                  <c:v>-4.8300000000000003E-2</c:v>
                </c:pt>
                <c:pt idx="96">
                  <c:v>-7.22E-2</c:v>
                </c:pt>
                <c:pt idx="97">
                  <c:v>-8.1900000000000001E-2</c:v>
                </c:pt>
                <c:pt idx="98">
                  <c:v>3.7900000000000003E-2</c:v>
                </c:pt>
                <c:pt idx="99">
                  <c:v>1.34E-2</c:v>
                </c:pt>
                <c:pt idx="100">
                  <c:v>-1.78E-2</c:v>
                </c:pt>
                <c:pt idx="101">
                  <c:v>-6.4299999999999996E-2</c:v>
                </c:pt>
                <c:pt idx="102">
                  <c:v>-0.1011</c:v>
                </c:pt>
                <c:pt idx="103">
                  <c:v>-5.21E-2</c:v>
                </c:pt>
                <c:pt idx="104">
                  <c:v>-8.7099999999999997E-2</c:v>
                </c:pt>
                <c:pt idx="105">
                  <c:v>-8.3699999999999997E-2</c:v>
                </c:pt>
                <c:pt idx="106">
                  <c:v>-7.3700000000000002E-2</c:v>
                </c:pt>
                <c:pt idx="107">
                  <c:v>-6.7199999999999996E-2</c:v>
                </c:pt>
                <c:pt idx="108">
                  <c:v>-4.4400000000000002E-2</c:v>
                </c:pt>
                <c:pt idx="109">
                  <c:v>-9.4799999999999995E-2</c:v>
                </c:pt>
                <c:pt idx="110">
                  <c:v>-7.2300000000000003E-2</c:v>
                </c:pt>
                <c:pt idx="111">
                  <c:v>-0.11</c:v>
                </c:pt>
                <c:pt idx="112">
                  <c:v>-9.8599999999999993E-2</c:v>
                </c:pt>
                <c:pt idx="113">
                  <c:v>-8.1100000000000005E-2</c:v>
                </c:pt>
                <c:pt idx="114">
                  <c:v>-0.11219999999999999</c:v>
                </c:pt>
                <c:pt idx="115">
                  <c:v>-0.1043</c:v>
                </c:pt>
                <c:pt idx="116">
                  <c:v>-7.4099999999999999E-2</c:v>
                </c:pt>
                <c:pt idx="117">
                  <c:v>-8.8800000000000004E-2</c:v>
                </c:pt>
                <c:pt idx="118">
                  <c:v>-0.1145</c:v>
                </c:pt>
                <c:pt idx="119">
                  <c:v>-0.1027</c:v>
                </c:pt>
                <c:pt idx="120">
                  <c:v>-8.7900000000000006E-2</c:v>
                </c:pt>
                <c:pt idx="121">
                  <c:v>-0.1173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64F-4E91-A554-390819672897}"/>
            </c:ext>
          </c:extLst>
        </c:ser>
        <c:ser>
          <c:idx val="1"/>
          <c:order val="1"/>
          <c:tx>
            <c:v>Strongback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'HE-SXU-000 Pole Tip Data'!$Z$3:$Z$7</c:f>
              <c:numCache>
                <c:formatCode>General</c:formatCode>
                <c:ptCount val="5"/>
                <c:pt idx="0">
                  <c:v>3344.8326000000002</c:v>
                </c:pt>
                <c:pt idx="1">
                  <c:v>2271.6734000000001</c:v>
                </c:pt>
                <c:pt idx="2">
                  <c:v>1696.7583</c:v>
                </c:pt>
                <c:pt idx="3">
                  <c:v>1045.3703</c:v>
                </c:pt>
                <c:pt idx="4">
                  <c:v>55.195399999999999</c:v>
                </c:pt>
              </c:numCache>
            </c:numRef>
          </c:xVal>
          <c:yVal>
            <c:numRef>
              <c:f>'HE-SXU-000 Pole Tip Data'!$AA$3:$AA$7</c:f>
              <c:numCache>
                <c:formatCode>General</c:formatCode>
                <c:ptCount val="5"/>
                <c:pt idx="0">
                  <c:v>-3.3900000000002706E-2</c:v>
                </c:pt>
                <c:pt idx="1">
                  <c:v>5.4000000000002046E-2</c:v>
                </c:pt>
                <c:pt idx="2">
                  <c:v>7.6399999999999579E-2</c:v>
                </c:pt>
                <c:pt idx="3">
                  <c:v>3.9099999999997692E-2</c:v>
                </c:pt>
                <c:pt idx="4">
                  <c:v>-0.13559999999999661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E64F-4E91-A554-390819672897}"/>
            </c:ext>
          </c:extLst>
        </c:ser>
        <c:ser>
          <c:idx val="2"/>
          <c:order val="2"/>
          <c:tx>
            <c:v>Strongback2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'HE-SXU-000 Pole Tip Data'!$U$3:$U$7</c:f>
              <c:numCache>
                <c:formatCode>General</c:formatCode>
                <c:ptCount val="5"/>
                <c:pt idx="0">
                  <c:v>3363.6088</c:v>
                </c:pt>
                <c:pt idx="1">
                  <c:v>2449.7064999999998</c:v>
                </c:pt>
                <c:pt idx="2">
                  <c:v>1744.684</c:v>
                </c:pt>
                <c:pt idx="3">
                  <c:v>1021.6562</c:v>
                </c:pt>
                <c:pt idx="4">
                  <c:v>23.0169</c:v>
                </c:pt>
              </c:numCache>
            </c:numRef>
          </c:xVal>
          <c:yVal>
            <c:numRef>
              <c:f>'HE-SXU-000 Pole Tip Data'!$V$3:$V$7</c:f>
              <c:numCache>
                <c:formatCode>General</c:formatCode>
                <c:ptCount val="5"/>
                <c:pt idx="0">
                  <c:v>-1.9739999999998759E-2</c:v>
                </c:pt>
                <c:pt idx="1">
                  <c:v>5.0260000000001526E-2</c:v>
                </c:pt>
                <c:pt idx="2">
                  <c:v>7.3160000000001446E-2</c:v>
                </c:pt>
                <c:pt idx="3">
                  <c:v>3.6960000000000548E-2</c:v>
                </c:pt>
                <c:pt idx="4">
                  <c:v>-0.14063999999999766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E64F-4E91-A554-3908196728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6608367"/>
        <c:axId val="1606602543"/>
      </c:scatterChart>
      <c:valAx>
        <c:axId val="1606608367"/>
        <c:scaling>
          <c:orientation val="minMax"/>
          <c:max val="35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Pole Tip Number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2543"/>
        <c:crosses val="autoZero"/>
        <c:crossBetween val="midCat"/>
      </c:valAx>
      <c:valAx>
        <c:axId val="1606602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X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836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Poles’ z-position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Magnet Data'!$U$5:$U$123</c:f>
              <c:numCache>
                <c:formatCode>General</c:formatCode>
                <c:ptCount val="119"/>
                <c:pt idx="0">
                  <c:v>50.896099999999997</c:v>
                </c:pt>
                <c:pt idx="1">
                  <c:v>78.802400000000006</c:v>
                </c:pt>
                <c:pt idx="2">
                  <c:v>106.9581</c:v>
                </c:pt>
                <c:pt idx="3">
                  <c:v>134.99019999999999</c:v>
                </c:pt>
                <c:pt idx="4">
                  <c:v>162.96129999999999</c:v>
                </c:pt>
                <c:pt idx="5">
                  <c:v>190.9682</c:v>
                </c:pt>
                <c:pt idx="6">
                  <c:v>218.9768</c:v>
                </c:pt>
                <c:pt idx="7">
                  <c:v>246.99180000000001</c:v>
                </c:pt>
                <c:pt idx="8">
                  <c:v>274.99950000000001</c:v>
                </c:pt>
                <c:pt idx="9">
                  <c:v>302.97390000000001</c:v>
                </c:pt>
                <c:pt idx="10">
                  <c:v>330.97820000000002</c:v>
                </c:pt>
                <c:pt idx="11">
                  <c:v>358.99340000000001</c:v>
                </c:pt>
                <c:pt idx="12">
                  <c:v>386.9871</c:v>
                </c:pt>
                <c:pt idx="13">
                  <c:v>414.98840000000001</c:v>
                </c:pt>
                <c:pt idx="14">
                  <c:v>442.99990000000003</c:v>
                </c:pt>
                <c:pt idx="15">
                  <c:v>470.99959999999999</c:v>
                </c:pt>
                <c:pt idx="16">
                  <c:v>498.99590000000001</c:v>
                </c:pt>
                <c:pt idx="17">
                  <c:v>527</c:v>
                </c:pt>
                <c:pt idx="18">
                  <c:v>554.98990000000003</c:v>
                </c:pt>
                <c:pt idx="19">
                  <c:v>582.99429999999995</c:v>
                </c:pt>
                <c:pt idx="20">
                  <c:v>610.99659999999994</c:v>
                </c:pt>
                <c:pt idx="21">
                  <c:v>638.99199999999996</c:v>
                </c:pt>
                <c:pt idx="22">
                  <c:v>666.95939999999996</c:v>
                </c:pt>
                <c:pt idx="23">
                  <c:v>694.98569999999995</c:v>
                </c:pt>
                <c:pt idx="24">
                  <c:v>723.00909999999999</c:v>
                </c:pt>
                <c:pt idx="25">
                  <c:v>750.99360000000001</c:v>
                </c:pt>
                <c:pt idx="26">
                  <c:v>778.97080000000005</c:v>
                </c:pt>
                <c:pt idx="27">
                  <c:v>806.98170000000005</c:v>
                </c:pt>
                <c:pt idx="28">
                  <c:v>834.9905</c:v>
                </c:pt>
                <c:pt idx="29">
                  <c:v>863.00170000000003</c:v>
                </c:pt>
                <c:pt idx="30">
                  <c:v>890.9982</c:v>
                </c:pt>
                <c:pt idx="31">
                  <c:v>919.00210000000004</c:v>
                </c:pt>
                <c:pt idx="32">
                  <c:v>947.00310000000002</c:v>
                </c:pt>
                <c:pt idx="33">
                  <c:v>975.00549999999998</c:v>
                </c:pt>
                <c:pt idx="34">
                  <c:v>1002.9915</c:v>
                </c:pt>
                <c:pt idx="35">
                  <c:v>1030.9838</c:v>
                </c:pt>
                <c:pt idx="36">
                  <c:v>1058.9935</c:v>
                </c:pt>
                <c:pt idx="37">
                  <c:v>1087.0079000000001</c:v>
                </c:pt>
                <c:pt idx="38">
                  <c:v>1115.0072</c:v>
                </c:pt>
                <c:pt idx="39">
                  <c:v>1142.982</c:v>
                </c:pt>
                <c:pt idx="40">
                  <c:v>1170.9938</c:v>
                </c:pt>
                <c:pt idx="41">
                  <c:v>1199.0778</c:v>
                </c:pt>
                <c:pt idx="42">
                  <c:v>1227.0746999999999</c:v>
                </c:pt>
                <c:pt idx="43">
                  <c:v>1255.0698</c:v>
                </c:pt>
                <c:pt idx="44">
                  <c:v>1283.0740000000001</c:v>
                </c:pt>
                <c:pt idx="45">
                  <c:v>1311.0730000000001</c:v>
                </c:pt>
                <c:pt idx="46">
                  <c:v>1339.0818999999999</c:v>
                </c:pt>
                <c:pt idx="47">
                  <c:v>1367.0809999999999</c:v>
                </c:pt>
                <c:pt idx="48">
                  <c:v>1395.0769</c:v>
                </c:pt>
                <c:pt idx="49">
                  <c:v>1423.0829000000001</c:v>
                </c:pt>
                <c:pt idx="50">
                  <c:v>1451.0825</c:v>
                </c:pt>
                <c:pt idx="51">
                  <c:v>1479.0793000000001</c:v>
                </c:pt>
                <c:pt idx="52">
                  <c:v>1507.0702000000001</c:v>
                </c:pt>
                <c:pt idx="53">
                  <c:v>1535.0714</c:v>
                </c:pt>
                <c:pt idx="54">
                  <c:v>1563.0761</c:v>
                </c:pt>
                <c:pt idx="55">
                  <c:v>1591.0688</c:v>
                </c:pt>
                <c:pt idx="56">
                  <c:v>1619.0441000000001</c:v>
                </c:pt>
                <c:pt idx="57">
                  <c:v>1647.0492999999999</c:v>
                </c:pt>
                <c:pt idx="58">
                  <c:v>1675.0196000000001</c:v>
                </c:pt>
                <c:pt idx="59">
                  <c:v>1703.0600999999999</c:v>
                </c:pt>
                <c:pt idx="60">
                  <c:v>1731.07</c:v>
                </c:pt>
                <c:pt idx="61">
                  <c:v>1759.0696</c:v>
                </c:pt>
                <c:pt idx="62">
                  <c:v>1787.05</c:v>
                </c:pt>
                <c:pt idx="63">
                  <c:v>1815.0678</c:v>
                </c:pt>
                <c:pt idx="64">
                  <c:v>1843.0485000000001</c:v>
                </c:pt>
                <c:pt idx="65">
                  <c:v>1871.0443</c:v>
                </c:pt>
                <c:pt idx="66">
                  <c:v>1899.0693000000001</c:v>
                </c:pt>
                <c:pt idx="67">
                  <c:v>1927.0623000000001</c:v>
                </c:pt>
                <c:pt idx="68">
                  <c:v>1955.0613000000001</c:v>
                </c:pt>
                <c:pt idx="69">
                  <c:v>1983.0532000000001</c:v>
                </c:pt>
                <c:pt idx="70">
                  <c:v>2011.0454</c:v>
                </c:pt>
                <c:pt idx="71">
                  <c:v>2039.0289</c:v>
                </c:pt>
                <c:pt idx="72">
                  <c:v>2067.0360000000001</c:v>
                </c:pt>
                <c:pt idx="73">
                  <c:v>2095.0457999999999</c:v>
                </c:pt>
                <c:pt idx="74">
                  <c:v>2123.0182</c:v>
                </c:pt>
                <c:pt idx="75">
                  <c:v>2151.0387000000001</c:v>
                </c:pt>
                <c:pt idx="76">
                  <c:v>2179.0234999999998</c:v>
                </c:pt>
                <c:pt idx="77">
                  <c:v>2207.0056</c:v>
                </c:pt>
                <c:pt idx="78">
                  <c:v>2234.9672999999998</c:v>
                </c:pt>
                <c:pt idx="79">
                  <c:v>2262.9450000000002</c:v>
                </c:pt>
                <c:pt idx="80">
                  <c:v>2290.9609999999998</c:v>
                </c:pt>
                <c:pt idx="81">
                  <c:v>2318.9497999999999</c:v>
                </c:pt>
                <c:pt idx="82">
                  <c:v>2346.9468000000002</c:v>
                </c:pt>
                <c:pt idx="83">
                  <c:v>2374.9261000000001</c:v>
                </c:pt>
                <c:pt idx="84">
                  <c:v>2402.9520000000002</c:v>
                </c:pt>
                <c:pt idx="85">
                  <c:v>2430.9551000000001</c:v>
                </c:pt>
                <c:pt idx="86">
                  <c:v>2458.9488000000001</c:v>
                </c:pt>
                <c:pt idx="87">
                  <c:v>2486.9546999999998</c:v>
                </c:pt>
                <c:pt idx="88">
                  <c:v>2514.9560999999999</c:v>
                </c:pt>
                <c:pt idx="89">
                  <c:v>2542.9582999999998</c:v>
                </c:pt>
                <c:pt idx="90">
                  <c:v>2570.9611</c:v>
                </c:pt>
                <c:pt idx="91">
                  <c:v>2598.9576000000002</c:v>
                </c:pt>
                <c:pt idx="92">
                  <c:v>2626.9603000000002</c:v>
                </c:pt>
                <c:pt idx="93">
                  <c:v>2654.9403000000002</c:v>
                </c:pt>
                <c:pt idx="94">
                  <c:v>2682.9355</c:v>
                </c:pt>
                <c:pt idx="95">
                  <c:v>2710.9492</c:v>
                </c:pt>
                <c:pt idx="96">
                  <c:v>2738.9602</c:v>
                </c:pt>
                <c:pt idx="97">
                  <c:v>2766.9672</c:v>
                </c:pt>
                <c:pt idx="98">
                  <c:v>2794.9578999999999</c:v>
                </c:pt>
                <c:pt idx="99">
                  <c:v>2822.9618</c:v>
                </c:pt>
                <c:pt idx="100">
                  <c:v>2850.9686000000002</c:v>
                </c:pt>
                <c:pt idx="101">
                  <c:v>2878.9715000000001</c:v>
                </c:pt>
                <c:pt idx="102">
                  <c:v>2906.9609999999998</c:v>
                </c:pt>
                <c:pt idx="103">
                  <c:v>2934.9694</c:v>
                </c:pt>
                <c:pt idx="104">
                  <c:v>2962.9729000000002</c:v>
                </c:pt>
                <c:pt idx="105">
                  <c:v>2990.9647</c:v>
                </c:pt>
                <c:pt idx="106">
                  <c:v>3018.9692</c:v>
                </c:pt>
                <c:pt idx="107">
                  <c:v>3046.9645999999998</c:v>
                </c:pt>
                <c:pt idx="108">
                  <c:v>3074.9648000000002</c:v>
                </c:pt>
                <c:pt idx="109">
                  <c:v>3102.9661000000001</c:v>
                </c:pt>
                <c:pt idx="110">
                  <c:v>3130.9693000000002</c:v>
                </c:pt>
                <c:pt idx="111">
                  <c:v>3158.9404</c:v>
                </c:pt>
                <c:pt idx="112">
                  <c:v>3186.9659999999999</c:v>
                </c:pt>
                <c:pt idx="113">
                  <c:v>3214.9528</c:v>
                </c:pt>
                <c:pt idx="114">
                  <c:v>3242.9274</c:v>
                </c:pt>
                <c:pt idx="115">
                  <c:v>3270.9686999999999</c:v>
                </c:pt>
                <c:pt idx="116">
                  <c:v>3298.9648000000002</c:v>
                </c:pt>
                <c:pt idx="117">
                  <c:v>3326.9924000000001</c:v>
                </c:pt>
                <c:pt idx="118">
                  <c:v>3354.9007000000001</c:v>
                </c:pt>
              </c:numCache>
            </c:numRef>
          </c:xVal>
          <c:yVal>
            <c:numRef>
              <c:f>'HE-SXU-000 Magnet Data'!$V$5:$V$123</c:f>
              <c:numCache>
                <c:formatCode>General</c:formatCode>
                <c:ptCount val="119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DE2-4A0C-9A1B-327AC48FA9D3}"/>
            </c:ext>
          </c:extLst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'HE-SXU-000 Magnet Data'!$U$5:$U$123</c:f>
              <c:numCache>
                <c:formatCode>General</c:formatCode>
                <c:ptCount val="119"/>
                <c:pt idx="0">
                  <c:v>50.896099999999997</c:v>
                </c:pt>
                <c:pt idx="1">
                  <c:v>78.802400000000006</c:v>
                </c:pt>
                <c:pt idx="2">
                  <c:v>106.9581</c:v>
                </c:pt>
                <c:pt idx="3">
                  <c:v>134.99019999999999</c:v>
                </c:pt>
                <c:pt idx="4">
                  <c:v>162.96129999999999</c:v>
                </c:pt>
                <c:pt idx="5">
                  <c:v>190.9682</c:v>
                </c:pt>
                <c:pt idx="6">
                  <c:v>218.9768</c:v>
                </c:pt>
                <c:pt idx="7">
                  <c:v>246.99180000000001</c:v>
                </c:pt>
                <c:pt idx="8">
                  <c:v>274.99950000000001</c:v>
                </c:pt>
                <c:pt idx="9">
                  <c:v>302.97390000000001</c:v>
                </c:pt>
                <c:pt idx="10">
                  <c:v>330.97820000000002</c:v>
                </c:pt>
                <c:pt idx="11">
                  <c:v>358.99340000000001</c:v>
                </c:pt>
                <c:pt idx="12">
                  <c:v>386.9871</c:v>
                </c:pt>
                <c:pt idx="13">
                  <c:v>414.98840000000001</c:v>
                </c:pt>
                <c:pt idx="14">
                  <c:v>442.99990000000003</c:v>
                </c:pt>
                <c:pt idx="15">
                  <c:v>470.99959999999999</c:v>
                </c:pt>
                <c:pt idx="16">
                  <c:v>498.99590000000001</c:v>
                </c:pt>
                <c:pt idx="17">
                  <c:v>527</c:v>
                </c:pt>
                <c:pt idx="18">
                  <c:v>554.98990000000003</c:v>
                </c:pt>
                <c:pt idx="19">
                  <c:v>582.99429999999995</c:v>
                </c:pt>
                <c:pt idx="20">
                  <c:v>610.99659999999994</c:v>
                </c:pt>
                <c:pt idx="21">
                  <c:v>638.99199999999996</c:v>
                </c:pt>
                <c:pt idx="22">
                  <c:v>666.95939999999996</c:v>
                </c:pt>
                <c:pt idx="23">
                  <c:v>694.98569999999995</c:v>
                </c:pt>
                <c:pt idx="24">
                  <c:v>723.00909999999999</c:v>
                </c:pt>
                <c:pt idx="25">
                  <c:v>750.99360000000001</c:v>
                </c:pt>
                <c:pt idx="26">
                  <c:v>778.97080000000005</c:v>
                </c:pt>
                <c:pt idx="27">
                  <c:v>806.98170000000005</c:v>
                </c:pt>
                <c:pt idx="28">
                  <c:v>834.9905</c:v>
                </c:pt>
                <c:pt idx="29">
                  <c:v>863.00170000000003</c:v>
                </c:pt>
                <c:pt idx="30">
                  <c:v>890.9982</c:v>
                </c:pt>
                <c:pt idx="31">
                  <c:v>919.00210000000004</c:v>
                </c:pt>
                <c:pt idx="32">
                  <c:v>947.00310000000002</c:v>
                </c:pt>
                <c:pt idx="33">
                  <c:v>975.00549999999998</c:v>
                </c:pt>
                <c:pt idx="34">
                  <c:v>1002.9915</c:v>
                </c:pt>
                <c:pt idx="35">
                  <c:v>1030.9838</c:v>
                </c:pt>
                <c:pt idx="36">
                  <c:v>1058.9935</c:v>
                </c:pt>
                <c:pt idx="37">
                  <c:v>1087.0079000000001</c:v>
                </c:pt>
                <c:pt idx="38">
                  <c:v>1115.0072</c:v>
                </c:pt>
                <c:pt idx="39">
                  <c:v>1142.982</c:v>
                </c:pt>
                <c:pt idx="40">
                  <c:v>1170.9938</c:v>
                </c:pt>
                <c:pt idx="41">
                  <c:v>1199.0778</c:v>
                </c:pt>
                <c:pt idx="42">
                  <c:v>1227.0746999999999</c:v>
                </c:pt>
                <c:pt idx="43">
                  <c:v>1255.0698</c:v>
                </c:pt>
                <c:pt idx="44">
                  <c:v>1283.0740000000001</c:v>
                </c:pt>
                <c:pt idx="45">
                  <c:v>1311.0730000000001</c:v>
                </c:pt>
                <c:pt idx="46">
                  <c:v>1339.0818999999999</c:v>
                </c:pt>
                <c:pt idx="47">
                  <c:v>1367.0809999999999</c:v>
                </c:pt>
                <c:pt idx="48">
                  <c:v>1395.0769</c:v>
                </c:pt>
                <c:pt idx="49">
                  <c:v>1423.0829000000001</c:v>
                </c:pt>
                <c:pt idx="50">
                  <c:v>1451.0825</c:v>
                </c:pt>
                <c:pt idx="51">
                  <c:v>1479.0793000000001</c:v>
                </c:pt>
                <c:pt idx="52">
                  <c:v>1507.0702000000001</c:v>
                </c:pt>
                <c:pt idx="53">
                  <c:v>1535.0714</c:v>
                </c:pt>
                <c:pt idx="54">
                  <c:v>1563.0761</c:v>
                </c:pt>
                <c:pt idx="55">
                  <c:v>1591.0688</c:v>
                </c:pt>
                <c:pt idx="56">
                  <c:v>1619.0441000000001</c:v>
                </c:pt>
                <c:pt idx="57">
                  <c:v>1647.0492999999999</c:v>
                </c:pt>
                <c:pt idx="58">
                  <c:v>1675.0196000000001</c:v>
                </c:pt>
                <c:pt idx="59">
                  <c:v>1703.0600999999999</c:v>
                </c:pt>
                <c:pt idx="60">
                  <c:v>1731.07</c:v>
                </c:pt>
                <c:pt idx="61">
                  <c:v>1759.0696</c:v>
                </c:pt>
                <c:pt idx="62">
                  <c:v>1787.05</c:v>
                </c:pt>
                <c:pt idx="63">
                  <c:v>1815.0678</c:v>
                </c:pt>
                <c:pt idx="64">
                  <c:v>1843.0485000000001</c:v>
                </c:pt>
                <c:pt idx="65">
                  <c:v>1871.0443</c:v>
                </c:pt>
                <c:pt idx="66">
                  <c:v>1899.0693000000001</c:v>
                </c:pt>
                <c:pt idx="67">
                  <c:v>1927.0623000000001</c:v>
                </c:pt>
                <c:pt idx="68">
                  <c:v>1955.0613000000001</c:v>
                </c:pt>
                <c:pt idx="69">
                  <c:v>1983.0532000000001</c:v>
                </c:pt>
                <c:pt idx="70">
                  <c:v>2011.0454</c:v>
                </c:pt>
                <c:pt idx="71">
                  <c:v>2039.0289</c:v>
                </c:pt>
                <c:pt idx="72">
                  <c:v>2067.0360000000001</c:v>
                </c:pt>
                <c:pt idx="73">
                  <c:v>2095.0457999999999</c:v>
                </c:pt>
                <c:pt idx="74">
                  <c:v>2123.0182</c:v>
                </c:pt>
                <c:pt idx="75">
                  <c:v>2151.0387000000001</c:v>
                </c:pt>
                <c:pt idx="76">
                  <c:v>2179.0234999999998</c:v>
                </c:pt>
                <c:pt idx="77">
                  <c:v>2207.0056</c:v>
                </c:pt>
                <c:pt idx="78">
                  <c:v>2234.9672999999998</c:v>
                </c:pt>
                <c:pt idx="79">
                  <c:v>2262.9450000000002</c:v>
                </c:pt>
                <c:pt idx="80">
                  <c:v>2290.9609999999998</c:v>
                </c:pt>
                <c:pt idx="81">
                  <c:v>2318.9497999999999</c:v>
                </c:pt>
                <c:pt idx="82">
                  <c:v>2346.9468000000002</c:v>
                </c:pt>
                <c:pt idx="83">
                  <c:v>2374.9261000000001</c:v>
                </c:pt>
                <c:pt idx="84">
                  <c:v>2402.9520000000002</c:v>
                </c:pt>
                <c:pt idx="85">
                  <c:v>2430.9551000000001</c:v>
                </c:pt>
                <c:pt idx="86">
                  <c:v>2458.9488000000001</c:v>
                </c:pt>
                <c:pt idx="87">
                  <c:v>2486.9546999999998</c:v>
                </c:pt>
                <c:pt idx="88">
                  <c:v>2514.9560999999999</c:v>
                </c:pt>
                <c:pt idx="89">
                  <c:v>2542.9582999999998</c:v>
                </c:pt>
                <c:pt idx="90">
                  <c:v>2570.9611</c:v>
                </c:pt>
                <c:pt idx="91">
                  <c:v>2598.9576000000002</c:v>
                </c:pt>
                <c:pt idx="92">
                  <c:v>2626.9603000000002</c:v>
                </c:pt>
                <c:pt idx="93">
                  <c:v>2654.9403000000002</c:v>
                </c:pt>
                <c:pt idx="94">
                  <c:v>2682.9355</c:v>
                </c:pt>
                <c:pt idx="95">
                  <c:v>2710.9492</c:v>
                </c:pt>
                <c:pt idx="96">
                  <c:v>2738.9602</c:v>
                </c:pt>
                <c:pt idx="97">
                  <c:v>2766.9672</c:v>
                </c:pt>
                <c:pt idx="98">
                  <c:v>2794.9578999999999</c:v>
                </c:pt>
                <c:pt idx="99">
                  <c:v>2822.9618</c:v>
                </c:pt>
                <c:pt idx="100">
                  <c:v>2850.9686000000002</c:v>
                </c:pt>
                <c:pt idx="101">
                  <c:v>2878.9715000000001</c:v>
                </c:pt>
                <c:pt idx="102">
                  <c:v>2906.9609999999998</c:v>
                </c:pt>
                <c:pt idx="103">
                  <c:v>2934.9694</c:v>
                </c:pt>
                <c:pt idx="104">
                  <c:v>2962.9729000000002</c:v>
                </c:pt>
                <c:pt idx="105">
                  <c:v>2990.9647</c:v>
                </c:pt>
                <c:pt idx="106">
                  <c:v>3018.9692</c:v>
                </c:pt>
                <c:pt idx="107">
                  <c:v>3046.9645999999998</c:v>
                </c:pt>
                <c:pt idx="108">
                  <c:v>3074.9648000000002</c:v>
                </c:pt>
                <c:pt idx="109">
                  <c:v>3102.9661000000001</c:v>
                </c:pt>
                <c:pt idx="110">
                  <c:v>3130.9693000000002</c:v>
                </c:pt>
                <c:pt idx="111">
                  <c:v>3158.9404</c:v>
                </c:pt>
                <c:pt idx="112">
                  <c:v>3186.9659999999999</c:v>
                </c:pt>
                <c:pt idx="113">
                  <c:v>3214.9528</c:v>
                </c:pt>
                <c:pt idx="114">
                  <c:v>3242.9274</c:v>
                </c:pt>
                <c:pt idx="115">
                  <c:v>3270.9686999999999</c:v>
                </c:pt>
                <c:pt idx="116">
                  <c:v>3298.9648000000002</c:v>
                </c:pt>
                <c:pt idx="117">
                  <c:v>3326.9924000000001</c:v>
                </c:pt>
                <c:pt idx="118">
                  <c:v>3354.9007000000001</c:v>
                </c:pt>
              </c:numCache>
            </c:numRef>
          </c:xVal>
          <c:yVal>
            <c:numRef>
              <c:f>'HE-SXU-000 Magnet Data'!$W$5:$W$123</c:f>
              <c:numCache>
                <c:formatCode>General</c:formatCode>
                <c:ptCount val="119"/>
                <c:pt idx="0">
                  <c:v>0</c:v>
                </c:pt>
                <c:pt idx="1">
                  <c:v>-7.0199999999999818E-2</c:v>
                </c:pt>
                <c:pt idx="2">
                  <c:v>7.8699999999997772E-2</c:v>
                </c:pt>
                <c:pt idx="3">
                  <c:v>7.0099999999996498E-2</c:v>
                </c:pt>
                <c:pt idx="4">
                  <c:v>1.6400000000004411E-2</c:v>
                </c:pt>
                <c:pt idx="5">
                  <c:v>6.0299999999983811E-2</c:v>
                </c:pt>
                <c:pt idx="6">
                  <c:v>8.1799999999986994E-2</c:v>
                </c:pt>
                <c:pt idx="7">
                  <c:v>6.3199999999994816E-2</c:v>
                </c:pt>
                <c:pt idx="8">
                  <c:v>9.6499999999991815E-2</c:v>
                </c:pt>
                <c:pt idx="9">
                  <c:v>7.4000000000012278E-2</c:v>
                </c:pt>
                <c:pt idx="10">
                  <c:v>7.3100000000010823E-2</c:v>
                </c:pt>
                <c:pt idx="11">
                  <c:v>8.1399999999973716E-2</c:v>
                </c:pt>
                <c:pt idx="12">
                  <c:v>8.429999999998472E-2</c:v>
                </c:pt>
                <c:pt idx="13">
                  <c:v>5.0999999999987722E-2</c:v>
                </c:pt>
                <c:pt idx="14">
                  <c:v>0.12669999999997117</c:v>
                </c:pt>
                <c:pt idx="15">
                  <c:v>8.0399999999997362E-2</c:v>
                </c:pt>
                <c:pt idx="16">
                  <c:v>0.11709999999999354</c:v>
                </c:pt>
                <c:pt idx="17">
                  <c:v>9.5299999999951979E-2</c:v>
                </c:pt>
                <c:pt idx="18">
                  <c:v>8.8599999999928514E-2</c:v>
                </c:pt>
                <c:pt idx="19">
                  <c:v>7.7999999999974534E-2</c:v>
                </c:pt>
                <c:pt idx="20">
                  <c:v>4.65999999998985E-2</c:v>
                </c:pt>
                <c:pt idx="21">
                  <c:v>6.759999999997035E-2</c:v>
                </c:pt>
                <c:pt idx="22">
                  <c:v>3.3599999999978536E-2</c:v>
                </c:pt>
                <c:pt idx="23">
                  <c:v>9.2599999999947613E-2</c:v>
                </c:pt>
                <c:pt idx="24">
                  <c:v>9.9499999999920874E-2</c:v>
                </c:pt>
                <c:pt idx="25">
                  <c:v>6.2799999999924694E-2</c:v>
                </c:pt>
                <c:pt idx="26">
                  <c:v>4.1999999999688953E-3</c:v>
                </c:pt>
                <c:pt idx="27">
                  <c:v>0.10539999999991778</c:v>
                </c:pt>
                <c:pt idx="28">
                  <c:v>9.4199999999887041E-2</c:v>
                </c:pt>
                <c:pt idx="29">
                  <c:v>0.1170999999999367</c:v>
                </c:pt>
                <c:pt idx="30">
                  <c:v>9.2799999999897409E-2</c:v>
                </c:pt>
                <c:pt idx="31">
                  <c:v>4.5099999999933971E-2</c:v>
                </c:pt>
                <c:pt idx="32">
                  <c:v>6.5599999999903957E-2</c:v>
                </c:pt>
                <c:pt idx="33">
                  <c:v>6.2599999999974898E-2</c:v>
                </c:pt>
                <c:pt idx="34">
                  <c:v>3.2599999999888496E-2</c:v>
                </c:pt>
                <c:pt idx="35">
                  <c:v>5.4399999999986903E-2</c:v>
                </c:pt>
                <c:pt idx="36">
                  <c:v>5.1799999999957436E-2</c:v>
                </c:pt>
                <c:pt idx="37">
                  <c:v>6.5899999999828651E-2</c:v>
                </c:pt>
                <c:pt idx="38">
                  <c:v>6.8399999999883221E-2</c:v>
                </c:pt>
                <c:pt idx="39">
                  <c:v>4.7599999999874854E-2</c:v>
                </c:pt>
                <c:pt idx="40">
                  <c:v>9.0799999999944703E-2</c:v>
                </c:pt>
                <c:pt idx="41">
                  <c:v>0.19969999999989341</c:v>
                </c:pt>
                <c:pt idx="42">
                  <c:v>0.18439999999986867</c:v>
                </c:pt>
                <c:pt idx="43">
                  <c:v>0.14159999999992579</c:v>
                </c:pt>
                <c:pt idx="44">
                  <c:v>0.15039999999999054</c:v>
                </c:pt>
                <c:pt idx="45">
                  <c:v>0.13449999999988904</c:v>
                </c:pt>
                <c:pt idx="46">
                  <c:v>0.19399999999995998</c:v>
                </c:pt>
                <c:pt idx="47">
                  <c:v>0.20719999999982974</c:v>
                </c:pt>
                <c:pt idx="48">
                  <c:v>0.18190000000004147</c:v>
                </c:pt>
                <c:pt idx="49">
                  <c:v>0.18699999999989814</c:v>
                </c:pt>
                <c:pt idx="50">
                  <c:v>0.19959999999991851</c:v>
                </c:pt>
                <c:pt idx="51">
                  <c:v>0.19809999999984029</c:v>
                </c:pt>
                <c:pt idx="52">
                  <c:v>0.18509999999992033</c:v>
                </c:pt>
                <c:pt idx="53">
                  <c:v>0.18489999999997053</c:v>
                </c:pt>
                <c:pt idx="54">
                  <c:v>0.18329999999991742</c:v>
                </c:pt>
                <c:pt idx="55">
                  <c:v>0.13179999999988468</c:v>
                </c:pt>
                <c:pt idx="56">
                  <c:v>0.12369999999987158</c:v>
                </c:pt>
                <c:pt idx="57">
                  <c:v>0.12760000000002947</c:v>
                </c:pt>
                <c:pt idx="58">
                  <c:v>0.17190000000005057</c:v>
                </c:pt>
                <c:pt idx="59">
                  <c:v>0.11590000000001055</c:v>
                </c:pt>
                <c:pt idx="60">
                  <c:v>0.17650000000003274</c:v>
                </c:pt>
                <c:pt idx="61">
                  <c:v>0.19730000000004111</c:v>
                </c:pt>
                <c:pt idx="62">
                  <c:v>0.15159999999991669</c:v>
                </c:pt>
                <c:pt idx="63">
                  <c:v>0.12680000000000291</c:v>
                </c:pt>
                <c:pt idx="64">
                  <c:v>8.7700000000040745E-2</c:v>
                </c:pt>
                <c:pt idx="65">
                  <c:v>0.16759999999999309</c:v>
                </c:pt>
                <c:pt idx="66">
                  <c:v>0.13760000000002037</c:v>
                </c:pt>
                <c:pt idx="67">
                  <c:v>0.12289999999984502</c:v>
                </c:pt>
                <c:pt idx="68">
                  <c:v>0.15570000000002437</c:v>
                </c:pt>
                <c:pt idx="69">
                  <c:v>0.15919999999982792</c:v>
                </c:pt>
                <c:pt idx="70">
                  <c:v>0.16909999999984393</c:v>
                </c:pt>
                <c:pt idx="71">
                  <c:v>0.18949999999995271</c:v>
                </c:pt>
                <c:pt idx="72">
                  <c:v>0.16889999999966676</c:v>
                </c:pt>
                <c:pt idx="73">
                  <c:v>0.16909999999961656</c:v>
                </c:pt>
                <c:pt idx="74">
                  <c:v>0.11529999999993379</c:v>
                </c:pt>
                <c:pt idx="75">
                  <c:v>0.11849999999958527</c:v>
                </c:pt>
                <c:pt idx="76">
                  <c:v>8.3799999999882857E-2</c:v>
                </c:pt>
                <c:pt idx="77">
                  <c:v>6.2999999999647116E-2</c:v>
                </c:pt>
                <c:pt idx="78">
                  <c:v>6.1199999999644206E-2</c:v>
                </c:pt>
                <c:pt idx="79">
                  <c:v>6.1499999999796273E-2</c:v>
                </c:pt>
                <c:pt idx="80">
                  <c:v>9.819999999990614E-2</c:v>
                </c:pt>
                <c:pt idx="81">
                  <c:v>4.6099999999569263E-2</c:v>
                </c:pt>
                <c:pt idx="82">
                  <c:v>3.3599999999751162E-2</c:v>
                </c:pt>
                <c:pt idx="83">
                  <c:v>6.5199999999549618E-2</c:v>
                </c:pt>
                <c:pt idx="84">
                  <c:v>5.4099999999834836E-2</c:v>
                </c:pt>
                <c:pt idx="85">
                  <c:v>7.7899999999772263E-2</c:v>
                </c:pt>
                <c:pt idx="86">
                  <c:v>6.8299999999908323E-2</c:v>
                </c:pt>
                <c:pt idx="87">
                  <c:v>5.8199999999487773E-2</c:v>
                </c:pt>
                <c:pt idx="88">
                  <c:v>4.2099999999663851E-2</c:v>
                </c:pt>
                <c:pt idx="89">
                  <c:v>3.5599999999703869E-2</c:v>
                </c:pt>
                <c:pt idx="90">
                  <c:v>7.6299999999719148E-2</c:v>
                </c:pt>
                <c:pt idx="91">
                  <c:v>7.4599999999918509E-2</c:v>
                </c:pt>
                <c:pt idx="92">
                  <c:v>7.4599999999918509E-2</c:v>
                </c:pt>
                <c:pt idx="93">
                  <c:v>5.2199999999629654E-2</c:v>
                </c:pt>
                <c:pt idx="94">
                  <c:v>3.9599999999609281E-2</c:v>
                </c:pt>
                <c:pt idx="95">
                  <c:v>4.1999999999916326E-2</c:v>
                </c:pt>
                <c:pt idx="96">
                  <c:v>7.7299999999922875E-2</c:v>
                </c:pt>
                <c:pt idx="97">
                  <c:v>6.989999999950669E-2</c:v>
                </c:pt>
                <c:pt idx="98">
                  <c:v>5.8699999999589636E-2</c:v>
                </c:pt>
                <c:pt idx="99">
                  <c:v>6.3299999999799184E-2</c:v>
                </c:pt>
                <c:pt idx="100">
                  <c:v>8.5999999999785359E-2</c:v>
                </c:pt>
                <c:pt idx="101">
                  <c:v>6.8399999999655847E-2</c:v>
                </c:pt>
                <c:pt idx="102">
                  <c:v>7.1099999999660213E-2</c:v>
                </c:pt>
                <c:pt idx="103">
                  <c:v>7.1199999999862484E-2</c:v>
                </c:pt>
                <c:pt idx="104">
                  <c:v>7.2799999999915599E-2</c:v>
                </c:pt>
                <c:pt idx="105">
                  <c:v>7.1999999999661668E-2</c:v>
                </c:pt>
                <c:pt idx="106">
                  <c:v>8.0699999999524152E-2</c:v>
                </c:pt>
                <c:pt idx="107">
                  <c:v>4.3399999999564898E-2</c:v>
                </c:pt>
                <c:pt idx="108">
                  <c:v>4.6099999999569263E-2</c:v>
                </c:pt>
                <c:pt idx="109">
                  <c:v>5.389999999988504E-2</c:v>
                </c:pt>
                <c:pt idx="110">
                  <c:v>6.989999999950669E-2</c:v>
                </c:pt>
                <c:pt idx="111">
                  <c:v>2.3099999999885767E-2</c:v>
                </c:pt>
                <c:pt idx="112">
                  <c:v>3.9199999999709689E-2</c:v>
                </c:pt>
                <c:pt idx="113">
                  <c:v>5.9899999999743159E-2</c:v>
                </c:pt>
                <c:pt idx="114">
                  <c:v>6.8699999999807915E-2</c:v>
                </c:pt>
                <c:pt idx="115">
                  <c:v>7.0299999999861029E-2</c:v>
                </c:pt>
                <c:pt idx="116">
                  <c:v>-2.3900000000139698E-2</c:v>
                </c:pt>
                <c:pt idx="117">
                  <c:v>0.13069999999970605</c:v>
                </c:pt>
                <c:pt idx="118">
                  <c:v>-8.1000000004678441E-3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DE2-4A0C-9A1B-327AC48FA9D3}"/>
            </c:ext>
          </c:extLst>
        </c:ser>
        <c:ser>
          <c:idx val="2"/>
          <c:order val="2"/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'HE-SXU-000 Magnet Data'!$U$5:$U$123</c:f>
              <c:numCache>
                <c:formatCode>General</c:formatCode>
                <c:ptCount val="119"/>
                <c:pt idx="0">
                  <c:v>50.896099999999997</c:v>
                </c:pt>
                <c:pt idx="1">
                  <c:v>78.802400000000006</c:v>
                </c:pt>
                <c:pt idx="2">
                  <c:v>106.9581</c:v>
                </c:pt>
                <c:pt idx="3">
                  <c:v>134.99019999999999</c:v>
                </c:pt>
                <c:pt idx="4">
                  <c:v>162.96129999999999</c:v>
                </c:pt>
                <c:pt idx="5">
                  <c:v>190.9682</c:v>
                </c:pt>
                <c:pt idx="6">
                  <c:v>218.9768</c:v>
                </c:pt>
                <c:pt idx="7">
                  <c:v>246.99180000000001</c:v>
                </c:pt>
                <c:pt idx="8">
                  <c:v>274.99950000000001</c:v>
                </c:pt>
                <c:pt idx="9">
                  <c:v>302.97390000000001</c:v>
                </c:pt>
                <c:pt idx="10">
                  <c:v>330.97820000000002</c:v>
                </c:pt>
                <c:pt idx="11">
                  <c:v>358.99340000000001</c:v>
                </c:pt>
                <c:pt idx="12">
                  <c:v>386.9871</c:v>
                </c:pt>
                <c:pt idx="13">
                  <c:v>414.98840000000001</c:v>
                </c:pt>
                <c:pt idx="14">
                  <c:v>442.99990000000003</c:v>
                </c:pt>
                <c:pt idx="15">
                  <c:v>470.99959999999999</c:v>
                </c:pt>
                <c:pt idx="16">
                  <c:v>498.99590000000001</c:v>
                </c:pt>
                <c:pt idx="17">
                  <c:v>527</c:v>
                </c:pt>
                <c:pt idx="18">
                  <c:v>554.98990000000003</c:v>
                </c:pt>
                <c:pt idx="19">
                  <c:v>582.99429999999995</c:v>
                </c:pt>
                <c:pt idx="20">
                  <c:v>610.99659999999994</c:v>
                </c:pt>
                <c:pt idx="21">
                  <c:v>638.99199999999996</c:v>
                </c:pt>
                <c:pt idx="22">
                  <c:v>666.95939999999996</c:v>
                </c:pt>
                <c:pt idx="23">
                  <c:v>694.98569999999995</c:v>
                </c:pt>
                <c:pt idx="24">
                  <c:v>723.00909999999999</c:v>
                </c:pt>
                <c:pt idx="25">
                  <c:v>750.99360000000001</c:v>
                </c:pt>
                <c:pt idx="26">
                  <c:v>778.97080000000005</c:v>
                </c:pt>
                <c:pt idx="27">
                  <c:v>806.98170000000005</c:v>
                </c:pt>
                <c:pt idx="28">
                  <c:v>834.9905</c:v>
                </c:pt>
                <c:pt idx="29">
                  <c:v>863.00170000000003</c:v>
                </c:pt>
                <c:pt idx="30">
                  <c:v>890.9982</c:v>
                </c:pt>
                <c:pt idx="31">
                  <c:v>919.00210000000004</c:v>
                </c:pt>
                <c:pt idx="32">
                  <c:v>947.00310000000002</c:v>
                </c:pt>
                <c:pt idx="33">
                  <c:v>975.00549999999998</c:v>
                </c:pt>
                <c:pt idx="34">
                  <c:v>1002.9915</c:v>
                </c:pt>
                <c:pt idx="35">
                  <c:v>1030.9838</c:v>
                </c:pt>
                <c:pt idx="36">
                  <c:v>1058.9935</c:v>
                </c:pt>
                <c:pt idx="37">
                  <c:v>1087.0079000000001</c:v>
                </c:pt>
                <c:pt idx="38">
                  <c:v>1115.0072</c:v>
                </c:pt>
                <c:pt idx="39">
                  <c:v>1142.982</c:v>
                </c:pt>
                <c:pt idx="40">
                  <c:v>1170.9938</c:v>
                </c:pt>
                <c:pt idx="41">
                  <c:v>1199.0778</c:v>
                </c:pt>
                <c:pt idx="42">
                  <c:v>1227.0746999999999</c:v>
                </c:pt>
                <c:pt idx="43">
                  <c:v>1255.0698</c:v>
                </c:pt>
                <c:pt idx="44">
                  <c:v>1283.0740000000001</c:v>
                </c:pt>
                <c:pt idx="45">
                  <c:v>1311.0730000000001</c:v>
                </c:pt>
                <c:pt idx="46">
                  <c:v>1339.0818999999999</c:v>
                </c:pt>
                <c:pt idx="47">
                  <c:v>1367.0809999999999</c:v>
                </c:pt>
                <c:pt idx="48">
                  <c:v>1395.0769</c:v>
                </c:pt>
                <c:pt idx="49">
                  <c:v>1423.0829000000001</c:v>
                </c:pt>
                <c:pt idx="50">
                  <c:v>1451.0825</c:v>
                </c:pt>
                <c:pt idx="51">
                  <c:v>1479.0793000000001</c:v>
                </c:pt>
                <c:pt idx="52">
                  <c:v>1507.0702000000001</c:v>
                </c:pt>
                <c:pt idx="53">
                  <c:v>1535.0714</c:v>
                </c:pt>
                <c:pt idx="54">
                  <c:v>1563.0761</c:v>
                </c:pt>
                <c:pt idx="55">
                  <c:v>1591.0688</c:v>
                </c:pt>
                <c:pt idx="56">
                  <c:v>1619.0441000000001</c:v>
                </c:pt>
                <c:pt idx="57">
                  <c:v>1647.0492999999999</c:v>
                </c:pt>
                <c:pt idx="58">
                  <c:v>1675.0196000000001</c:v>
                </c:pt>
                <c:pt idx="59">
                  <c:v>1703.0600999999999</c:v>
                </c:pt>
                <c:pt idx="60">
                  <c:v>1731.07</c:v>
                </c:pt>
                <c:pt idx="61">
                  <c:v>1759.0696</c:v>
                </c:pt>
                <c:pt idx="62">
                  <c:v>1787.05</c:v>
                </c:pt>
                <c:pt idx="63">
                  <c:v>1815.0678</c:v>
                </c:pt>
                <c:pt idx="64">
                  <c:v>1843.0485000000001</c:v>
                </c:pt>
                <c:pt idx="65">
                  <c:v>1871.0443</c:v>
                </c:pt>
                <c:pt idx="66">
                  <c:v>1899.0693000000001</c:v>
                </c:pt>
                <c:pt idx="67">
                  <c:v>1927.0623000000001</c:v>
                </c:pt>
                <c:pt idx="68">
                  <c:v>1955.0613000000001</c:v>
                </c:pt>
                <c:pt idx="69">
                  <c:v>1983.0532000000001</c:v>
                </c:pt>
                <c:pt idx="70">
                  <c:v>2011.0454</c:v>
                </c:pt>
                <c:pt idx="71">
                  <c:v>2039.0289</c:v>
                </c:pt>
                <c:pt idx="72">
                  <c:v>2067.0360000000001</c:v>
                </c:pt>
                <c:pt idx="73">
                  <c:v>2095.0457999999999</c:v>
                </c:pt>
                <c:pt idx="74">
                  <c:v>2123.0182</c:v>
                </c:pt>
                <c:pt idx="75">
                  <c:v>2151.0387000000001</c:v>
                </c:pt>
                <c:pt idx="76">
                  <c:v>2179.0234999999998</c:v>
                </c:pt>
                <c:pt idx="77">
                  <c:v>2207.0056</c:v>
                </c:pt>
                <c:pt idx="78">
                  <c:v>2234.9672999999998</c:v>
                </c:pt>
                <c:pt idx="79">
                  <c:v>2262.9450000000002</c:v>
                </c:pt>
                <c:pt idx="80">
                  <c:v>2290.9609999999998</c:v>
                </c:pt>
                <c:pt idx="81">
                  <c:v>2318.9497999999999</c:v>
                </c:pt>
                <c:pt idx="82">
                  <c:v>2346.9468000000002</c:v>
                </c:pt>
                <c:pt idx="83">
                  <c:v>2374.9261000000001</c:v>
                </c:pt>
                <c:pt idx="84">
                  <c:v>2402.9520000000002</c:v>
                </c:pt>
                <c:pt idx="85">
                  <c:v>2430.9551000000001</c:v>
                </c:pt>
                <c:pt idx="86">
                  <c:v>2458.9488000000001</c:v>
                </c:pt>
                <c:pt idx="87">
                  <c:v>2486.9546999999998</c:v>
                </c:pt>
                <c:pt idx="88">
                  <c:v>2514.9560999999999</c:v>
                </c:pt>
                <c:pt idx="89">
                  <c:v>2542.9582999999998</c:v>
                </c:pt>
                <c:pt idx="90">
                  <c:v>2570.9611</c:v>
                </c:pt>
                <c:pt idx="91">
                  <c:v>2598.9576000000002</c:v>
                </c:pt>
                <c:pt idx="92">
                  <c:v>2626.9603000000002</c:v>
                </c:pt>
                <c:pt idx="93">
                  <c:v>2654.9403000000002</c:v>
                </c:pt>
                <c:pt idx="94">
                  <c:v>2682.9355</c:v>
                </c:pt>
                <c:pt idx="95">
                  <c:v>2710.9492</c:v>
                </c:pt>
                <c:pt idx="96">
                  <c:v>2738.9602</c:v>
                </c:pt>
                <c:pt idx="97">
                  <c:v>2766.9672</c:v>
                </c:pt>
                <c:pt idx="98">
                  <c:v>2794.9578999999999</c:v>
                </c:pt>
                <c:pt idx="99">
                  <c:v>2822.9618</c:v>
                </c:pt>
                <c:pt idx="100">
                  <c:v>2850.9686000000002</c:v>
                </c:pt>
                <c:pt idx="101">
                  <c:v>2878.9715000000001</c:v>
                </c:pt>
                <c:pt idx="102">
                  <c:v>2906.9609999999998</c:v>
                </c:pt>
                <c:pt idx="103">
                  <c:v>2934.9694</c:v>
                </c:pt>
                <c:pt idx="104">
                  <c:v>2962.9729000000002</c:v>
                </c:pt>
                <c:pt idx="105">
                  <c:v>2990.9647</c:v>
                </c:pt>
                <c:pt idx="106">
                  <c:v>3018.9692</c:v>
                </c:pt>
                <c:pt idx="107">
                  <c:v>3046.9645999999998</c:v>
                </c:pt>
                <c:pt idx="108">
                  <c:v>3074.9648000000002</c:v>
                </c:pt>
                <c:pt idx="109">
                  <c:v>3102.9661000000001</c:v>
                </c:pt>
                <c:pt idx="110">
                  <c:v>3130.9693000000002</c:v>
                </c:pt>
                <c:pt idx="111">
                  <c:v>3158.9404</c:v>
                </c:pt>
                <c:pt idx="112">
                  <c:v>3186.9659999999999</c:v>
                </c:pt>
                <c:pt idx="113">
                  <c:v>3214.9528</c:v>
                </c:pt>
                <c:pt idx="114">
                  <c:v>3242.9274</c:v>
                </c:pt>
                <c:pt idx="115">
                  <c:v>3270.9686999999999</c:v>
                </c:pt>
                <c:pt idx="116">
                  <c:v>3298.9648000000002</c:v>
                </c:pt>
                <c:pt idx="117">
                  <c:v>3326.9924000000001</c:v>
                </c:pt>
                <c:pt idx="118">
                  <c:v>3354.9007000000001</c:v>
                </c:pt>
              </c:numCache>
            </c:numRef>
          </c:xVal>
          <c:yVal>
            <c:numRef>
              <c:f>'HE-SXU-000 Magnet Data'!$X$5:$X$123</c:f>
              <c:numCache>
                <c:formatCode>General</c:formatCode>
                <c:ptCount val="119"/>
                <c:pt idx="0">
                  <c:v>3.1299999999994554E-2</c:v>
                </c:pt>
                <c:pt idx="1">
                  <c:v>-6.239999999999668E-2</c:v>
                </c:pt>
                <c:pt idx="2">
                  <c:v>9.3299999999999272E-2</c:v>
                </c:pt>
                <c:pt idx="3">
                  <c:v>0.12539999999998486</c:v>
                </c:pt>
                <c:pt idx="4">
                  <c:v>9.6499999999991815E-2</c:v>
                </c:pt>
                <c:pt idx="5">
                  <c:v>0.1033999999999935</c:v>
                </c:pt>
                <c:pt idx="6">
                  <c:v>0.11199999999999477</c:v>
                </c:pt>
                <c:pt idx="7">
                  <c:v>0.12700000000000955</c:v>
                </c:pt>
                <c:pt idx="8">
                  <c:v>0.13470000000000937</c:v>
                </c:pt>
                <c:pt idx="9">
                  <c:v>0.10910000000001219</c:v>
                </c:pt>
                <c:pt idx="10">
                  <c:v>0.11340000000001282</c:v>
                </c:pt>
                <c:pt idx="11">
                  <c:v>0.12860000000000582</c:v>
                </c:pt>
                <c:pt idx="12">
                  <c:v>0.12229999999999563</c:v>
                </c:pt>
                <c:pt idx="13">
                  <c:v>0.12360000000001037</c:v>
                </c:pt>
                <c:pt idx="14">
                  <c:v>0.13510000000002265</c:v>
                </c:pt>
                <c:pt idx="15">
                  <c:v>0.13479999999998427</c:v>
                </c:pt>
                <c:pt idx="16">
                  <c:v>0.13110000000000355</c:v>
                </c:pt>
                <c:pt idx="17">
                  <c:v>0.1351999999999407</c:v>
                </c:pt>
                <c:pt idx="18">
                  <c:v>0.1250999999999749</c:v>
                </c:pt>
                <c:pt idx="19">
                  <c:v>0.12949999999989359</c:v>
                </c:pt>
                <c:pt idx="20">
                  <c:v>0.13179999999988468</c:v>
                </c:pt>
                <c:pt idx="21">
                  <c:v>0.1271999999999025</c:v>
                </c:pt>
                <c:pt idx="22">
                  <c:v>9.4599999999900319E-2</c:v>
                </c:pt>
                <c:pt idx="23">
                  <c:v>0.12089999999989232</c:v>
                </c:pt>
                <c:pt idx="24">
                  <c:v>0.14429999999993015</c:v>
                </c:pt>
                <c:pt idx="25">
                  <c:v>0.12879999999995562</c:v>
                </c:pt>
                <c:pt idx="26">
                  <c:v>0.10599999999999454</c:v>
                </c:pt>
                <c:pt idx="27">
                  <c:v>0.1168999999999869</c:v>
                </c:pt>
                <c:pt idx="28">
                  <c:v>0.12569999999993797</c:v>
                </c:pt>
                <c:pt idx="29">
                  <c:v>0.13689999999996871</c:v>
                </c:pt>
                <c:pt idx="30">
                  <c:v>0.13339999999993779</c:v>
                </c:pt>
                <c:pt idx="31">
                  <c:v>0.13729999999998199</c:v>
                </c:pt>
                <c:pt idx="32">
                  <c:v>0.13829999999995835</c:v>
                </c:pt>
                <c:pt idx="33">
                  <c:v>0.14069999999992433</c:v>
                </c:pt>
                <c:pt idx="34">
                  <c:v>0.12669999999991433</c:v>
                </c:pt>
                <c:pt idx="35">
                  <c:v>0.11899999999991451</c:v>
                </c:pt>
                <c:pt idx="36">
                  <c:v>0.12869999999998072</c:v>
                </c:pt>
                <c:pt idx="37">
                  <c:v>0.143100000000004</c:v>
                </c:pt>
                <c:pt idx="38">
                  <c:v>0.14239999999995234</c:v>
                </c:pt>
                <c:pt idx="39">
                  <c:v>0.1171999999999116</c:v>
                </c:pt>
                <c:pt idx="40">
                  <c:v>0.12899999999990541</c:v>
                </c:pt>
                <c:pt idx="41">
                  <c:v>0.21299999999996544</c:v>
                </c:pt>
                <c:pt idx="42">
                  <c:v>0.20989999999983411</c:v>
                </c:pt>
                <c:pt idx="43">
                  <c:v>0.20499999999992724</c:v>
                </c:pt>
                <c:pt idx="44">
                  <c:v>0.20920000000000982</c:v>
                </c:pt>
                <c:pt idx="45">
                  <c:v>0.20820000000003347</c:v>
                </c:pt>
                <c:pt idx="46">
                  <c:v>0.21709999999984575</c:v>
                </c:pt>
                <c:pt idx="47">
                  <c:v>0.21619999999984429</c:v>
                </c:pt>
                <c:pt idx="48">
                  <c:v>0.21209999999996398</c:v>
                </c:pt>
                <c:pt idx="49">
                  <c:v>0.21810000000004948</c:v>
                </c:pt>
                <c:pt idx="50">
                  <c:v>0.21769999999992251</c:v>
                </c:pt>
                <c:pt idx="51">
                  <c:v>0.21450000000004366</c:v>
                </c:pt>
                <c:pt idx="52">
                  <c:v>0.20540000000005421</c:v>
                </c:pt>
                <c:pt idx="53">
                  <c:v>0.20659999999998035</c:v>
                </c:pt>
                <c:pt idx="54">
                  <c:v>0.21129999999993743</c:v>
                </c:pt>
                <c:pt idx="55">
                  <c:v>0.20399999999995089</c:v>
                </c:pt>
                <c:pt idx="56">
                  <c:v>0.17930000000001201</c:v>
                </c:pt>
                <c:pt idx="57">
                  <c:v>0.18449999999984357</c:v>
                </c:pt>
                <c:pt idx="58">
                  <c:v>0.15480000000002292</c:v>
                </c:pt>
                <c:pt idx="59">
                  <c:v>0.19529999999986103</c:v>
                </c:pt>
                <c:pt idx="60">
                  <c:v>0.20519999999987704</c:v>
                </c:pt>
                <c:pt idx="61">
                  <c:v>0.20479999999997744</c:v>
                </c:pt>
                <c:pt idx="62">
                  <c:v>0.18519999999989523</c:v>
                </c:pt>
                <c:pt idx="63">
                  <c:v>0.20299999999997453</c:v>
                </c:pt>
                <c:pt idx="64">
                  <c:v>0.18370000000004438</c:v>
                </c:pt>
                <c:pt idx="65">
                  <c:v>0.1794999999999618</c:v>
                </c:pt>
                <c:pt idx="66">
                  <c:v>0.20450000000005275</c:v>
                </c:pt>
                <c:pt idx="67">
                  <c:v>0.19749999999999091</c:v>
                </c:pt>
                <c:pt idx="68">
                  <c:v>0.19650000000001455</c:v>
                </c:pt>
                <c:pt idx="69">
                  <c:v>0.18840000000000146</c:v>
                </c:pt>
                <c:pt idx="70">
                  <c:v>0.18059999999991305</c:v>
                </c:pt>
                <c:pt idx="71">
                  <c:v>0.16409999999996217</c:v>
                </c:pt>
                <c:pt idx="72">
                  <c:v>0.17119999999977153</c:v>
                </c:pt>
                <c:pt idx="73">
                  <c:v>0.18099999999958527</c:v>
                </c:pt>
                <c:pt idx="74">
                  <c:v>0.15339999999969223</c:v>
                </c:pt>
                <c:pt idx="75">
                  <c:v>0.1738999999997759</c:v>
                </c:pt>
                <c:pt idx="76">
                  <c:v>0.15869999999949869</c:v>
                </c:pt>
                <c:pt idx="77">
                  <c:v>0.14079999999967185</c:v>
                </c:pt>
                <c:pt idx="78">
                  <c:v>0.10249999999950887</c:v>
                </c:pt>
                <c:pt idx="79">
                  <c:v>8.0199999999877036E-2</c:v>
                </c:pt>
                <c:pt idx="80">
                  <c:v>9.6199999999498687E-2</c:v>
                </c:pt>
                <c:pt idx="81">
                  <c:v>8.4999999999581632E-2</c:v>
                </c:pt>
                <c:pt idx="82">
                  <c:v>8.1999999999879947E-2</c:v>
                </c:pt>
                <c:pt idx="83">
                  <c:v>6.1299999999846477E-2</c:v>
                </c:pt>
                <c:pt idx="84">
                  <c:v>8.7199999999938882E-2</c:v>
                </c:pt>
                <c:pt idx="85">
                  <c:v>9.0299999999842839E-2</c:v>
                </c:pt>
                <c:pt idx="86">
                  <c:v>8.3999999999832653E-2</c:v>
                </c:pt>
                <c:pt idx="87">
                  <c:v>8.98999999994885E-2</c:v>
                </c:pt>
                <c:pt idx="88">
                  <c:v>9.1299999999591819E-2</c:v>
                </c:pt>
                <c:pt idx="89">
                  <c:v>9.3499999999494321E-2</c:v>
                </c:pt>
                <c:pt idx="90">
                  <c:v>9.6299999999700958E-2</c:v>
                </c:pt>
                <c:pt idx="91">
                  <c:v>9.2799999999897409E-2</c:v>
                </c:pt>
                <c:pt idx="92">
                  <c:v>9.5499999999901775E-2</c:v>
                </c:pt>
                <c:pt idx="93">
                  <c:v>7.5499999999919964E-2</c:v>
                </c:pt>
                <c:pt idx="94">
                  <c:v>7.0699999999760621E-2</c:v>
                </c:pt>
                <c:pt idx="95">
                  <c:v>8.4399999999732245E-2</c:v>
                </c:pt>
                <c:pt idx="96">
                  <c:v>9.5399999999699503E-2</c:v>
                </c:pt>
                <c:pt idx="97">
                  <c:v>0.10239999999976135</c:v>
                </c:pt>
                <c:pt idx="98">
                  <c:v>9.3099999999594729E-2</c:v>
                </c:pt>
                <c:pt idx="99">
                  <c:v>9.6999999999752617E-2</c:v>
                </c:pt>
                <c:pt idx="100">
                  <c:v>0.10379999999986467</c:v>
                </c:pt>
                <c:pt idx="101">
                  <c:v>0.10669999999981883</c:v>
                </c:pt>
                <c:pt idx="102">
                  <c:v>9.6199999999498687E-2</c:v>
                </c:pt>
                <c:pt idx="103">
                  <c:v>0.10459999999966385</c:v>
                </c:pt>
                <c:pt idx="104">
                  <c:v>0.10809999999992215</c:v>
                </c:pt>
                <c:pt idx="105">
                  <c:v>9.9899999999706779E-2</c:v>
                </c:pt>
                <c:pt idx="106">
                  <c:v>0.10439999999971405</c:v>
                </c:pt>
                <c:pt idx="107">
                  <c:v>9.9799999999504507E-2</c:v>
                </c:pt>
                <c:pt idx="108">
                  <c:v>9.9999999999909051E-2</c:v>
                </c:pt>
                <c:pt idx="109">
                  <c:v>0.1012999999998101</c:v>
                </c:pt>
                <c:pt idx="110">
                  <c:v>0.10449999999991633</c:v>
                </c:pt>
                <c:pt idx="111">
                  <c:v>7.5599999999667489E-2</c:v>
                </c:pt>
                <c:pt idx="112">
                  <c:v>0.10119999999960783</c:v>
                </c:pt>
                <c:pt idx="113">
                  <c:v>8.7999999999738066E-2</c:v>
                </c:pt>
                <c:pt idx="114">
                  <c:v>6.2599999999747524E-2</c:v>
                </c:pt>
                <c:pt idx="115">
                  <c:v>0.10389999999961219</c:v>
                </c:pt>
                <c:pt idx="116">
                  <c:v>9.9999999999909051E-2</c:v>
                </c:pt>
                <c:pt idx="117">
                  <c:v>0.12759999999980209</c:v>
                </c:pt>
                <c:pt idx="118">
                  <c:v>3.5899999999855936E-2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DE2-4A0C-9A1B-327AC48FA9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6552544"/>
        <c:axId val="846550464"/>
      </c:scatterChart>
      <c:valAx>
        <c:axId val="846552544"/>
        <c:scaling>
          <c:orientation val="minMax"/>
          <c:max val="3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550464"/>
        <c:crosses val="autoZero"/>
        <c:crossBetween val="midCat"/>
      </c:valAx>
      <c:valAx>
        <c:axId val="846550464"/>
        <c:scaling>
          <c:orientation val="minMax"/>
          <c:min val="-0.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5525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Magnet</a:t>
            </a:r>
            <a:r>
              <a:rPr lang="en-US" baseline="0"/>
              <a:t> Z Position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Magnet Data'!$U$5:$U$123</c:f>
              <c:numCache>
                <c:formatCode>General</c:formatCode>
                <c:ptCount val="119"/>
                <c:pt idx="0">
                  <c:v>50.897500000000001</c:v>
                </c:pt>
                <c:pt idx="1">
                  <c:v>78.8048</c:v>
                </c:pt>
                <c:pt idx="2">
                  <c:v>106.9606</c:v>
                </c:pt>
                <c:pt idx="3">
                  <c:v>134.98990000000001</c:v>
                </c:pt>
                <c:pt idx="4">
                  <c:v>162.9616</c:v>
                </c:pt>
                <c:pt idx="5">
                  <c:v>190.9682</c:v>
                </c:pt>
                <c:pt idx="6">
                  <c:v>218.97659999999999</c:v>
                </c:pt>
                <c:pt idx="7">
                  <c:v>246.99160000000001</c:v>
                </c:pt>
                <c:pt idx="8">
                  <c:v>274.99919999999997</c:v>
                </c:pt>
                <c:pt idx="9">
                  <c:v>302.97309999999999</c:v>
                </c:pt>
                <c:pt idx="10">
                  <c:v>330.97719999999998</c:v>
                </c:pt>
                <c:pt idx="11">
                  <c:v>358.9914</c:v>
                </c:pt>
                <c:pt idx="12">
                  <c:v>386.98469999999998</c:v>
                </c:pt>
                <c:pt idx="13">
                  <c:v>414.98520000000002</c:v>
                </c:pt>
                <c:pt idx="14">
                  <c:v>442.99650000000003</c:v>
                </c:pt>
                <c:pt idx="15">
                  <c:v>470.99549999999999</c:v>
                </c:pt>
                <c:pt idx="16">
                  <c:v>498.99090000000001</c:v>
                </c:pt>
                <c:pt idx="17">
                  <c:v>526.99509999999998</c:v>
                </c:pt>
                <c:pt idx="18">
                  <c:v>554.9846</c:v>
                </c:pt>
                <c:pt idx="19">
                  <c:v>582.99069999999995</c:v>
                </c:pt>
                <c:pt idx="20">
                  <c:v>610.99199999999996</c:v>
                </c:pt>
                <c:pt idx="21">
                  <c:v>638.98889999999994</c:v>
                </c:pt>
                <c:pt idx="22">
                  <c:v>666.95960000000002</c:v>
                </c:pt>
                <c:pt idx="23">
                  <c:v>694.98119999999994</c:v>
                </c:pt>
                <c:pt idx="24">
                  <c:v>723.00419999999997</c:v>
                </c:pt>
                <c:pt idx="25">
                  <c:v>750.99059999999997</c:v>
                </c:pt>
                <c:pt idx="26">
                  <c:v>778.96860000000004</c:v>
                </c:pt>
                <c:pt idx="27">
                  <c:v>806.97709999999995</c:v>
                </c:pt>
                <c:pt idx="28">
                  <c:v>834.98659999999995</c:v>
                </c:pt>
                <c:pt idx="29">
                  <c:v>862.99630000000002</c:v>
                </c:pt>
                <c:pt idx="30">
                  <c:v>890.99390000000005</c:v>
                </c:pt>
                <c:pt idx="31">
                  <c:v>918.99779999999998</c:v>
                </c:pt>
                <c:pt idx="32">
                  <c:v>946.99869999999999</c:v>
                </c:pt>
                <c:pt idx="33">
                  <c:v>975.00139999999999</c:v>
                </c:pt>
                <c:pt idx="34">
                  <c:v>1002.9876</c:v>
                </c:pt>
                <c:pt idx="35">
                  <c:v>1030.9811</c:v>
                </c:pt>
                <c:pt idx="36">
                  <c:v>1058.9889000000001</c:v>
                </c:pt>
                <c:pt idx="37">
                  <c:v>1087.0038</c:v>
                </c:pt>
                <c:pt idx="38">
                  <c:v>1115.0017</c:v>
                </c:pt>
                <c:pt idx="39">
                  <c:v>1142.9594</c:v>
                </c:pt>
                <c:pt idx="40">
                  <c:v>1170.9603</c:v>
                </c:pt>
                <c:pt idx="41">
                  <c:v>1199.0068000000001</c:v>
                </c:pt>
                <c:pt idx="42">
                  <c:v>1227.0029</c:v>
                </c:pt>
                <c:pt idx="43">
                  <c:v>1254.9939999999999</c:v>
                </c:pt>
                <c:pt idx="44">
                  <c:v>1282.9958999999999</c:v>
                </c:pt>
                <c:pt idx="45">
                  <c:v>1310.9957999999999</c:v>
                </c:pt>
                <c:pt idx="46">
                  <c:v>1339.0043000000001</c:v>
                </c:pt>
                <c:pt idx="47">
                  <c:v>1367.0047999999999</c:v>
                </c:pt>
                <c:pt idx="48">
                  <c:v>1395</c:v>
                </c:pt>
                <c:pt idx="49">
                  <c:v>1423.0055</c:v>
                </c:pt>
                <c:pt idx="50">
                  <c:v>1451.0053</c:v>
                </c:pt>
                <c:pt idx="51">
                  <c:v>1479.0019</c:v>
                </c:pt>
                <c:pt idx="52">
                  <c:v>1506.9931999999999</c:v>
                </c:pt>
                <c:pt idx="53">
                  <c:v>1534.9938</c:v>
                </c:pt>
                <c:pt idx="54">
                  <c:v>1562.9982</c:v>
                </c:pt>
                <c:pt idx="55">
                  <c:v>1590.9901</c:v>
                </c:pt>
                <c:pt idx="56">
                  <c:v>1618.9631999999999</c:v>
                </c:pt>
                <c:pt idx="57">
                  <c:v>1646.9704999999999</c:v>
                </c:pt>
                <c:pt idx="58">
                  <c:v>1674.9404999999999</c:v>
                </c:pt>
                <c:pt idx="59">
                  <c:v>1702.9827</c:v>
                </c:pt>
                <c:pt idx="60">
                  <c:v>1730.9921999999999</c:v>
                </c:pt>
                <c:pt idx="61">
                  <c:v>1758.9918</c:v>
                </c:pt>
                <c:pt idx="62">
                  <c:v>1786.9764</c:v>
                </c:pt>
                <c:pt idx="63">
                  <c:v>1814.9905000000001</c:v>
                </c:pt>
                <c:pt idx="64">
                  <c:v>1842.9721</c:v>
                </c:pt>
                <c:pt idx="65">
                  <c:v>1870.9674</c:v>
                </c:pt>
                <c:pt idx="66">
                  <c:v>1898.99</c:v>
                </c:pt>
                <c:pt idx="67">
                  <c:v>1926.9830999999999</c:v>
                </c:pt>
                <c:pt idx="68">
                  <c:v>1954.9813999999999</c:v>
                </c:pt>
                <c:pt idx="69">
                  <c:v>1982.9747</c:v>
                </c:pt>
                <c:pt idx="70">
                  <c:v>2010.9675</c:v>
                </c:pt>
                <c:pt idx="71">
                  <c:v>2038.9507000000001</c:v>
                </c:pt>
                <c:pt idx="72">
                  <c:v>2066.9578999999999</c:v>
                </c:pt>
                <c:pt idx="73">
                  <c:v>2094.9704999999999</c:v>
                </c:pt>
                <c:pt idx="74">
                  <c:v>2122.9414000000002</c:v>
                </c:pt>
                <c:pt idx="75">
                  <c:v>2150.9623999999999</c:v>
                </c:pt>
                <c:pt idx="76">
                  <c:v>2178.9461000000001</c:v>
                </c:pt>
                <c:pt idx="77">
                  <c:v>2206.9304999999999</c:v>
                </c:pt>
                <c:pt idx="78">
                  <c:v>2234.8978999999999</c:v>
                </c:pt>
                <c:pt idx="79">
                  <c:v>2262.915</c:v>
                </c:pt>
                <c:pt idx="80">
                  <c:v>2290.9340999999999</c:v>
                </c:pt>
                <c:pt idx="81">
                  <c:v>2318.9234000000001</c:v>
                </c:pt>
                <c:pt idx="82">
                  <c:v>2346.9189999999999</c:v>
                </c:pt>
                <c:pt idx="83">
                  <c:v>2374.8973999999998</c:v>
                </c:pt>
                <c:pt idx="84">
                  <c:v>2402.9241999999999</c:v>
                </c:pt>
                <c:pt idx="85">
                  <c:v>2430.9270000000001</c:v>
                </c:pt>
                <c:pt idx="86">
                  <c:v>2458.9205999999999</c:v>
                </c:pt>
                <c:pt idx="87">
                  <c:v>2486.9256999999998</c:v>
                </c:pt>
                <c:pt idx="88">
                  <c:v>2514.9272000000001</c:v>
                </c:pt>
                <c:pt idx="89">
                  <c:v>2542.9295000000002</c:v>
                </c:pt>
                <c:pt idx="90">
                  <c:v>2570.9322999999999</c:v>
                </c:pt>
                <c:pt idx="91">
                  <c:v>2598.9290999999998</c:v>
                </c:pt>
                <c:pt idx="92">
                  <c:v>2626.9312</c:v>
                </c:pt>
                <c:pt idx="93">
                  <c:v>2654.9117999999999</c:v>
                </c:pt>
                <c:pt idx="94">
                  <c:v>2682.9079000000002</c:v>
                </c:pt>
                <c:pt idx="95">
                  <c:v>2710.9213</c:v>
                </c:pt>
                <c:pt idx="96">
                  <c:v>2738.9322000000002</c:v>
                </c:pt>
                <c:pt idx="97">
                  <c:v>2766.9389000000001</c:v>
                </c:pt>
                <c:pt idx="98">
                  <c:v>2794.9288999999999</c:v>
                </c:pt>
                <c:pt idx="99">
                  <c:v>2822.9315000000001</c:v>
                </c:pt>
                <c:pt idx="100">
                  <c:v>2850.9376999999999</c:v>
                </c:pt>
                <c:pt idx="101">
                  <c:v>2878.9396999999999</c:v>
                </c:pt>
                <c:pt idx="102">
                  <c:v>2906.9288000000001</c:v>
                </c:pt>
                <c:pt idx="103">
                  <c:v>2934.9367000000002</c:v>
                </c:pt>
                <c:pt idx="104">
                  <c:v>2962.9412000000002</c:v>
                </c:pt>
                <c:pt idx="105">
                  <c:v>2990.9333999999999</c:v>
                </c:pt>
                <c:pt idx="106">
                  <c:v>3018.9382000000001</c:v>
                </c:pt>
                <c:pt idx="107">
                  <c:v>3046.9333000000001</c:v>
                </c:pt>
                <c:pt idx="108">
                  <c:v>3074.9331999999999</c:v>
                </c:pt>
                <c:pt idx="109">
                  <c:v>3102.9346999999998</c:v>
                </c:pt>
                <c:pt idx="110">
                  <c:v>3130.9386</c:v>
                </c:pt>
                <c:pt idx="111">
                  <c:v>3158.9090999999999</c:v>
                </c:pt>
                <c:pt idx="112">
                  <c:v>3186.9357</c:v>
                </c:pt>
                <c:pt idx="113">
                  <c:v>3214.9227999999998</c:v>
                </c:pt>
                <c:pt idx="114">
                  <c:v>3242.8953000000001</c:v>
                </c:pt>
                <c:pt idx="115">
                  <c:v>3270.9360999999999</c:v>
                </c:pt>
                <c:pt idx="116">
                  <c:v>3298.9317000000001</c:v>
                </c:pt>
                <c:pt idx="117">
                  <c:v>3326.9580999999998</c:v>
                </c:pt>
                <c:pt idx="118">
                  <c:v>3354.8661000000002</c:v>
                </c:pt>
              </c:numCache>
            </c:numRef>
          </c:xVal>
          <c:yVal>
            <c:numRef>
              <c:f>'HE-SXU-000 Magnet Data'!$V$5:$V$123</c:f>
              <c:numCache>
                <c:formatCode>General</c:formatCode>
                <c:ptCount val="119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549-4737-A8A0-54FDC8ECAD83}"/>
            </c:ext>
          </c:extLst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'HE-SXU-000 Magnet Data'!$U$5:$U$123</c:f>
              <c:numCache>
                <c:formatCode>General</c:formatCode>
                <c:ptCount val="119"/>
                <c:pt idx="0">
                  <c:v>50.897500000000001</c:v>
                </c:pt>
                <c:pt idx="1">
                  <c:v>78.8048</c:v>
                </c:pt>
                <c:pt idx="2">
                  <c:v>106.9606</c:v>
                </c:pt>
                <c:pt idx="3">
                  <c:v>134.98990000000001</c:v>
                </c:pt>
                <c:pt idx="4">
                  <c:v>162.9616</c:v>
                </c:pt>
                <c:pt idx="5">
                  <c:v>190.9682</c:v>
                </c:pt>
                <c:pt idx="6">
                  <c:v>218.97659999999999</c:v>
                </c:pt>
                <c:pt idx="7">
                  <c:v>246.99160000000001</c:v>
                </c:pt>
                <c:pt idx="8">
                  <c:v>274.99919999999997</c:v>
                </c:pt>
                <c:pt idx="9">
                  <c:v>302.97309999999999</c:v>
                </c:pt>
                <c:pt idx="10">
                  <c:v>330.97719999999998</c:v>
                </c:pt>
                <c:pt idx="11">
                  <c:v>358.9914</c:v>
                </c:pt>
                <c:pt idx="12">
                  <c:v>386.98469999999998</c:v>
                </c:pt>
                <c:pt idx="13">
                  <c:v>414.98520000000002</c:v>
                </c:pt>
                <c:pt idx="14">
                  <c:v>442.99650000000003</c:v>
                </c:pt>
                <c:pt idx="15">
                  <c:v>470.99549999999999</c:v>
                </c:pt>
                <c:pt idx="16">
                  <c:v>498.99090000000001</c:v>
                </c:pt>
                <c:pt idx="17">
                  <c:v>526.99509999999998</c:v>
                </c:pt>
                <c:pt idx="18">
                  <c:v>554.9846</c:v>
                </c:pt>
                <c:pt idx="19">
                  <c:v>582.99069999999995</c:v>
                </c:pt>
                <c:pt idx="20">
                  <c:v>610.99199999999996</c:v>
                </c:pt>
                <c:pt idx="21">
                  <c:v>638.98889999999994</c:v>
                </c:pt>
                <c:pt idx="22">
                  <c:v>666.95960000000002</c:v>
                </c:pt>
                <c:pt idx="23">
                  <c:v>694.98119999999994</c:v>
                </c:pt>
                <c:pt idx="24">
                  <c:v>723.00419999999997</c:v>
                </c:pt>
                <c:pt idx="25">
                  <c:v>750.99059999999997</c:v>
                </c:pt>
                <c:pt idx="26">
                  <c:v>778.96860000000004</c:v>
                </c:pt>
                <c:pt idx="27">
                  <c:v>806.97709999999995</c:v>
                </c:pt>
                <c:pt idx="28">
                  <c:v>834.98659999999995</c:v>
                </c:pt>
                <c:pt idx="29">
                  <c:v>862.99630000000002</c:v>
                </c:pt>
                <c:pt idx="30">
                  <c:v>890.99390000000005</c:v>
                </c:pt>
                <c:pt idx="31">
                  <c:v>918.99779999999998</c:v>
                </c:pt>
                <c:pt idx="32">
                  <c:v>946.99869999999999</c:v>
                </c:pt>
                <c:pt idx="33">
                  <c:v>975.00139999999999</c:v>
                </c:pt>
                <c:pt idx="34">
                  <c:v>1002.9876</c:v>
                </c:pt>
                <c:pt idx="35">
                  <c:v>1030.9811</c:v>
                </c:pt>
                <c:pt idx="36">
                  <c:v>1058.9889000000001</c:v>
                </c:pt>
                <c:pt idx="37">
                  <c:v>1087.0038</c:v>
                </c:pt>
                <c:pt idx="38">
                  <c:v>1115.0017</c:v>
                </c:pt>
                <c:pt idx="39">
                  <c:v>1142.9594</c:v>
                </c:pt>
                <c:pt idx="40">
                  <c:v>1170.9603</c:v>
                </c:pt>
                <c:pt idx="41">
                  <c:v>1199.0068000000001</c:v>
                </c:pt>
                <c:pt idx="42">
                  <c:v>1227.0029</c:v>
                </c:pt>
                <c:pt idx="43">
                  <c:v>1254.9939999999999</c:v>
                </c:pt>
                <c:pt idx="44">
                  <c:v>1282.9958999999999</c:v>
                </c:pt>
                <c:pt idx="45">
                  <c:v>1310.9957999999999</c:v>
                </c:pt>
                <c:pt idx="46">
                  <c:v>1339.0043000000001</c:v>
                </c:pt>
                <c:pt idx="47">
                  <c:v>1367.0047999999999</c:v>
                </c:pt>
                <c:pt idx="48">
                  <c:v>1395</c:v>
                </c:pt>
                <c:pt idx="49">
                  <c:v>1423.0055</c:v>
                </c:pt>
                <c:pt idx="50">
                  <c:v>1451.0053</c:v>
                </c:pt>
                <c:pt idx="51">
                  <c:v>1479.0019</c:v>
                </c:pt>
                <c:pt idx="52">
                  <c:v>1506.9931999999999</c:v>
                </c:pt>
                <c:pt idx="53">
                  <c:v>1534.9938</c:v>
                </c:pt>
                <c:pt idx="54">
                  <c:v>1562.9982</c:v>
                </c:pt>
                <c:pt idx="55">
                  <c:v>1590.9901</c:v>
                </c:pt>
                <c:pt idx="56">
                  <c:v>1618.9631999999999</c:v>
                </c:pt>
                <c:pt idx="57">
                  <c:v>1646.9704999999999</c:v>
                </c:pt>
                <c:pt idx="58">
                  <c:v>1674.9404999999999</c:v>
                </c:pt>
                <c:pt idx="59">
                  <c:v>1702.9827</c:v>
                </c:pt>
                <c:pt idx="60">
                  <c:v>1730.9921999999999</c:v>
                </c:pt>
                <c:pt idx="61">
                  <c:v>1758.9918</c:v>
                </c:pt>
                <c:pt idx="62">
                  <c:v>1786.9764</c:v>
                </c:pt>
                <c:pt idx="63">
                  <c:v>1814.9905000000001</c:v>
                </c:pt>
                <c:pt idx="64">
                  <c:v>1842.9721</c:v>
                </c:pt>
                <c:pt idx="65">
                  <c:v>1870.9674</c:v>
                </c:pt>
                <c:pt idx="66">
                  <c:v>1898.99</c:v>
                </c:pt>
                <c:pt idx="67">
                  <c:v>1926.9830999999999</c:v>
                </c:pt>
                <c:pt idx="68">
                  <c:v>1954.9813999999999</c:v>
                </c:pt>
                <c:pt idx="69">
                  <c:v>1982.9747</c:v>
                </c:pt>
                <c:pt idx="70">
                  <c:v>2010.9675</c:v>
                </c:pt>
                <c:pt idx="71">
                  <c:v>2038.9507000000001</c:v>
                </c:pt>
                <c:pt idx="72">
                  <c:v>2066.9578999999999</c:v>
                </c:pt>
                <c:pt idx="73">
                  <c:v>2094.9704999999999</c:v>
                </c:pt>
                <c:pt idx="74">
                  <c:v>2122.9414000000002</c:v>
                </c:pt>
                <c:pt idx="75">
                  <c:v>2150.9623999999999</c:v>
                </c:pt>
                <c:pt idx="76">
                  <c:v>2178.9461000000001</c:v>
                </c:pt>
                <c:pt idx="77">
                  <c:v>2206.9304999999999</c:v>
                </c:pt>
                <c:pt idx="78">
                  <c:v>2234.8978999999999</c:v>
                </c:pt>
                <c:pt idx="79">
                  <c:v>2262.915</c:v>
                </c:pt>
                <c:pt idx="80">
                  <c:v>2290.9340999999999</c:v>
                </c:pt>
                <c:pt idx="81">
                  <c:v>2318.9234000000001</c:v>
                </c:pt>
                <c:pt idx="82">
                  <c:v>2346.9189999999999</c:v>
                </c:pt>
                <c:pt idx="83">
                  <c:v>2374.8973999999998</c:v>
                </c:pt>
                <c:pt idx="84">
                  <c:v>2402.9241999999999</c:v>
                </c:pt>
                <c:pt idx="85">
                  <c:v>2430.9270000000001</c:v>
                </c:pt>
                <c:pt idx="86">
                  <c:v>2458.9205999999999</c:v>
                </c:pt>
                <c:pt idx="87">
                  <c:v>2486.9256999999998</c:v>
                </c:pt>
                <c:pt idx="88">
                  <c:v>2514.9272000000001</c:v>
                </c:pt>
                <c:pt idx="89">
                  <c:v>2542.9295000000002</c:v>
                </c:pt>
                <c:pt idx="90">
                  <c:v>2570.9322999999999</c:v>
                </c:pt>
                <c:pt idx="91">
                  <c:v>2598.9290999999998</c:v>
                </c:pt>
                <c:pt idx="92">
                  <c:v>2626.9312</c:v>
                </c:pt>
                <c:pt idx="93">
                  <c:v>2654.9117999999999</c:v>
                </c:pt>
                <c:pt idx="94">
                  <c:v>2682.9079000000002</c:v>
                </c:pt>
                <c:pt idx="95">
                  <c:v>2710.9213</c:v>
                </c:pt>
                <c:pt idx="96">
                  <c:v>2738.9322000000002</c:v>
                </c:pt>
                <c:pt idx="97">
                  <c:v>2766.9389000000001</c:v>
                </c:pt>
                <c:pt idx="98">
                  <c:v>2794.9288999999999</c:v>
                </c:pt>
                <c:pt idx="99">
                  <c:v>2822.9315000000001</c:v>
                </c:pt>
                <c:pt idx="100">
                  <c:v>2850.9376999999999</c:v>
                </c:pt>
                <c:pt idx="101">
                  <c:v>2878.9396999999999</c:v>
                </c:pt>
                <c:pt idx="102">
                  <c:v>2906.9288000000001</c:v>
                </c:pt>
                <c:pt idx="103">
                  <c:v>2934.9367000000002</c:v>
                </c:pt>
                <c:pt idx="104">
                  <c:v>2962.9412000000002</c:v>
                </c:pt>
                <c:pt idx="105">
                  <c:v>2990.9333999999999</c:v>
                </c:pt>
                <c:pt idx="106">
                  <c:v>3018.9382000000001</c:v>
                </c:pt>
                <c:pt idx="107">
                  <c:v>3046.9333000000001</c:v>
                </c:pt>
                <c:pt idx="108">
                  <c:v>3074.9331999999999</c:v>
                </c:pt>
                <c:pt idx="109">
                  <c:v>3102.9346999999998</c:v>
                </c:pt>
                <c:pt idx="110">
                  <c:v>3130.9386</c:v>
                </c:pt>
                <c:pt idx="111">
                  <c:v>3158.9090999999999</c:v>
                </c:pt>
                <c:pt idx="112">
                  <c:v>3186.9357</c:v>
                </c:pt>
                <c:pt idx="113">
                  <c:v>3214.9227999999998</c:v>
                </c:pt>
                <c:pt idx="114">
                  <c:v>3242.8953000000001</c:v>
                </c:pt>
                <c:pt idx="115">
                  <c:v>3270.9360999999999</c:v>
                </c:pt>
                <c:pt idx="116">
                  <c:v>3298.9317000000001</c:v>
                </c:pt>
                <c:pt idx="117">
                  <c:v>3326.9580999999998</c:v>
                </c:pt>
                <c:pt idx="118">
                  <c:v>3354.8661000000002</c:v>
                </c:pt>
              </c:numCache>
            </c:numRef>
          </c:xVal>
          <c:yVal>
            <c:numRef>
              <c:f>'HE-SXU-000 Magnet Data'!$W$5:$W$123</c:f>
              <c:numCache>
                <c:formatCode>General</c:formatCode>
                <c:ptCount val="119"/>
                <c:pt idx="0">
                  <c:v>-7.1699999999999875E-2</c:v>
                </c:pt>
                <c:pt idx="1">
                  <c:v>-0.1407999999999987</c:v>
                </c:pt>
                <c:pt idx="2">
                  <c:v>4.4000000000039563E-3</c:v>
                </c:pt>
                <c:pt idx="3">
                  <c:v>-2.3999999999944066E-3</c:v>
                </c:pt>
                <c:pt idx="4">
                  <c:v>-5.7299999999997908E-2</c:v>
                </c:pt>
                <c:pt idx="5">
                  <c:v>-1.3200000000011869E-2</c:v>
                </c:pt>
                <c:pt idx="6">
                  <c:v>8.9999999999861302E-3</c:v>
                </c:pt>
                <c:pt idx="7">
                  <c:v>-9.3999999999994088E-3</c:v>
                </c:pt>
                <c:pt idx="8">
                  <c:v>2.2900000000021237E-2</c:v>
                </c:pt>
                <c:pt idx="9">
                  <c:v>-7.0000000002323759E-4</c:v>
                </c:pt>
                <c:pt idx="10">
                  <c:v>-1.90000000000623E-3</c:v>
                </c:pt>
                <c:pt idx="11">
                  <c:v>6.400000000013506E-3</c:v>
                </c:pt>
                <c:pt idx="12">
                  <c:v>9.3999999999994088E-3</c:v>
                </c:pt>
                <c:pt idx="13">
                  <c:v>-2.3499999999984311E-2</c:v>
                </c:pt>
                <c:pt idx="14">
                  <c:v>5.1000000000016144E-2</c:v>
                </c:pt>
                <c:pt idx="15">
                  <c:v>5.1999999999736701E-3</c:v>
                </c:pt>
                <c:pt idx="16">
                  <c:v>3.9200000000022328E-2</c:v>
                </c:pt>
                <c:pt idx="17">
                  <c:v>1.8800000000027239E-2</c:v>
                </c:pt>
                <c:pt idx="18">
                  <c:v>1.229999999995357E-2</c:v>
                </c:pt>
                <c:pt idx="19">
                  <c:v>2.6000000000010459E-3</c:v>
                </c:pt>
                <c:pt idx="20">
                  <c:v>-2.8900000000049886E-2</c:v>
                </c:pt>
                <c:pt idx="21">
                  <c:v>-1.0099999999994225E-2</c:v>
                </c:pt>
                <c:pt idx="22">
                  <c:v>-4.5400000000000773E-2</c:v>
                </c:pt>
                <c:pt idx="23">
                  <c:v>1.3599999999968304E-2</c:v>
                </c:pt>
                <c:pt idx="24">
                  <c:v>2.060000000003015E-2</c:v>
                </c:pt>
                <c:pt idx="25">
                  <c:v>-1.530000000005316E-2</c:v>
                </c:pt>
                <c:pt idx="26">
                  <c:v>-7.5700000000011869E-2</c:v>
                </c:pt>
                <c:pt idx="27">
                  <c:v>2.7400000000028513E-2</c:v>
                </c:pt>
                <c:pt idx="28">
                  <c:v>1.5499999999946112E-2</c:v>
                </c:pt>
                <c:pt idx="29">
                  <c:v>3.7900000000007594E-2</c:v>
                </c:pt>
                <c:pt idx="30">
                  <c:v>1.5299999999996317E-2</c:v>
                </c:pt>
                <c:pt idx="31">
                  <c:v>-3.2500000000055707E-2</c:v>
                </c:pt>
                <c:pt idx="32">
                  <c:v>-1.1700000000047339E-2</c:v>
                </c:pt>
                <c:pt idx="33">
                  <c:v>-1.4000000000038426E-2</c:v>
                </c:pt>
                <c:pt idx="34">
                  <c:v>-4.4599999999974216E-2</c:v>
                </c:pt>
                <c:pt idx="35">
                  <c:v>-2.4799999999942202E-2</c:v>
                </c:pt>
                <c:pt idx="36">
                  <c:v>-2.7000000000072077E-2</c:v>
                </c:pt>
                <c:pt idx="37">
                  <c:v>-1.0700000000070986E-2</c:v>
                </c:pt>
                <c:pt idx="38">
                  <c:v>-1.0499999999893816E-2</c:v>
                </c:pt>
                <c:pt idx="39">
                  <c:v>-2.4099999999890542E-2</c:v>
                </c:pt>
                <c:pt idx="40">
                  <c:v>1.2300000000067257E-2</c:v>
                </c:pt>
                <c:pt idx="41">
                  <c:v>5.8700000000015962E-2</c:v>
                </c:pt>
                <c:pt idx="42">
                  <c:v>3.8500000000084356E-2</c:v>
                </c:pt>
                <c:pt idx="43">
                  <c:v>-4.0999999999087322E-3</c:v>
                </c:pt>
                <c:pt idx="44">
                  <c:v>4.4000000000039563E-3</c:v>
                </c:pt>
                <c:pt idx="45">
                  <c:v>-1.2500000000073896E-2</c:v>
                </c:pt>
                <c:pt idx="46">
                  <c:v>4.5100000000019236E-2</c:v>
                </c:pt>
                <c:pt idx="47">
                  <c:v>5.9199999999890451E-2</c:v>
                </c:pt>
                <c:pt idx="48">
                  <c:v>3.5499999999927923E-2</c:v>
                </c:pt>
                <c:pt idx="49">
                  <c:v>3.9700000000010505E-2</c:v>
                </c:pt>
                <c:pt idx="50">
                  <c:v>5.1400000000029422E-2</c:v>
                </c:pt>
                <c:pt idx="51">
                  <c:v>4.8500000000075261E-2</c:v>
                </c:pt>
                <c:pt idx="52">
                  <c:v>3.4100000000051978E-2</c:v>
                </c:pt>
                <c:pt idx="53">
                  <c:v>3.6100000000004684E-2</c:v>
                </c:pt>
                <c:pt idx="54">
                  <c:v>3.559999999990282E-2</c:v>
                </c:pt>
                <c:pt idx="55">
                  <c:v>-1.6599999999954207E-2</c:v>
                </c:pt>
                <c:pt idx="56">
                  <c:v>-2.6799999999894908E-2</c:v>
                </c:pt>
                <c:pt idx="57">
                  <c:v>-1.8599999999906913E-2</c:v>
                </c:pt>
                <c:pt idx="58">
                  <c:v>2.2500000000007958E-2</c:v>
                </c:pt>
                <c:pt idx="59">
                  <c:v>-3.3899999999931651E-2</c:v>
                </c:pt>
                <c:pt idx="60">
                  <c:v>2.5900000000063983E-2</c:v>
                </c:pt>
                <c:pt idx="61">
                  <c:v>4.5599999999893726E-2</c:v>
                </c:pt>
                <c:pt idx="62">
                  <c:v>-2.7000000000327873E-3</c:v>
                </c:pt>
                <c:pt idx="63">
                  <c:v>-2.2299999999887632E-2</c:v>
                </c:pt>
                <c:pt idx="64">
                  <c:v>-6.3500000000004775E-2</c:v>
                </c:pt>
                <c:pt idx="65">
                  <c:v>1.6399999999947568E-2</c:v>
                </c:pt>
                <c:pt idx="66">
                  <c:v>-1.3300000000100454E-2</c:v>
                </c:pt>
                <c:pt idx="67">
                  <c:v>-2.9700000000076443E-2</c:v>
                </c:pt>
                <c:pt idx="68">
                  <c:v>2.6000000000010459E-3</c:v>
                </c:pt>
                <c:pt idx="69">
                  <c:v>7.2999999999581178E-3</c:v>
                </c:pt>
                <c:pt idx="70">
                  <c:v>1.5299999999996317E-2</c:v>
                </c:pt>
                <c:pt idx="71">
                  <c:v>3.6100000000004684E-2</c:v>
                </c:pt>
                <c:pt idx="72">
                  <c:v>1.4100000000070168E-2</c:v>
                </c:pt>
                <c:pt idx="73">
                  <c:v>1.6200000000225145E-2</c:v>
                </c:pt>
                <c:pt idx="74">
                  <c:v>-3.7799999999862166E-2</c:v>
                </c:pt>
                <c:pt idx="75">
                  <c:v>-3.1600000000054251E-2</c:v>
                </c:pt>
                <c:pt idx="76">
                  <c:v>-6.3800000000156842E-2</c:v>
                </c:pt>
                <c:pt idx="77">
                  <c:v>-8.3600000000188857E-2</c:v>
                </c:pt>
                <c:pt idx="78">
                  <c:v>-7.7700000000078262E-2</c:v>
                </c:pt>
                <c:pt idx="79">
                  <c:v>-3.6100000000061527E-2</c:v>
                </c:pt>
                <c:pt idx="80">
                  <c:v>4.0000000009854375E-4</c:v>
                </c:pt>
                <c:pt idx="81">
                  <c:v>-5.300000000013938E-2</c:v>
                </c:pt>
                <c:pt idx="82">
                  <c:v>-6.4999999999855618E-2</c:v>
                </c:pt>
                <c:pt idx="83">
                  <c:v>-3.3999999999906549E-2</c:v>
                </c:pt>
                <c:pt idx="84">
                  <c:v>-4.4999999999873808E-2</c:v>
                </c:pt>
                <c:pt idx="85">
                  <c:v>-2.1799999999785769E-2</c:v>
                </c:pt>
                <c:pt idx="86">
                  <c:v>-3.2100000000156115E-2</c:v>
                </c:pt>
                <c:pt idx="87">
                  <c:v>-4.1800000000222326E-2</c:v>
                </c:pt>
                <c:pt idx="88">
                  <c:v>-5.759999999989418E-2</c:v>
                </c:pt>
                <c:pt idx="89">
                  <c:v>-6.3800000000156842E-2</c:v>
                </c:pt>
                <c:pt idx="90">
                  <c:v>-2.3800000000193222E-2</c:v>
                </c:pt>
                <c:pt idx="91">
                  <c:v>-2.5899999999893453E-2</c:v>
                </c:pt>
                <c:pt idx="92">
                  <c:v>-2.5300000000044065E-2</c:v>
                </c:pt>
                <c:pt idx="93">
                  <c:v>-4.7600000000130649E-2</c:v>
                </c:pt>
                <c:pt idx="94">
                  <c:v>-5.9199999999947295E-2</c:v>
                </c:pt>
                <c:pt idx="95">
                  <c:v>-5.6600000000145201E-2</c:v>
                </c:pt>
                <c:pt idx="96">
                  <c:v>-2.1300000000138652E-2</c:v>
                </c:pt>
                <c:pt idx="97">
                  <c:v>-2.899999999979741E-2</c:v>
                </c:pt>
                <c:pt idx="98">
                  <c:v>-4.0499999999866532E-2</c:v>
                </c:pt>
                <c:pt idx="99">
                  <c:v>-3.759999999991237E-2</c:v>
                </c:pt>
                <c:pt idx="100">
                  <c:v>-1.5299999999825786E-2</c:v>
                </c:pt>
                <c:pt idx="101">
                  <c:v>-3.3900000000159025E-2</c:v>
                </c:pt>
                <c:pt idx="102">
                  <c:v>-3.1400000000104455E-2</c:v>
                </c:pt>
                <c:pt idx="103">
                  <c:v>-3.149999999985198E-2</c:v>
                </c:pt>
                <c:pt idx="104">
                  <c:v>-2.9600000000101545E-2</c:v>
                </c:pt>
                <c:pt idx="105">
                  <c:v>-3.0000000000001137E-2</c:v>
                </c:pt>
                <c:pt idx="106">
                  <c:v>-2.0999999999986585E-2</c:v>
                </c:pt>
                <c:pt idx="107">
                  <c:v>-5.8800000000047703E-2</c:v>
                </c:pt>
                <c:pt idx="108">
                  <c:v>-5.9199999999947295E-2</c:v>
                </c:pt>
                <c:pt idx="109">
                  <c:v>-4.9400000000133559E-2</c:v>
                </c:pt>
                <c:pt idx="110">
                  <c:v>-3.2500000000055707E-2</c:v>
                </c:pt>
                <c:pt idx="111">
                  <c:v>-7.9199999999929105E-2</c:v>
                </c:pt>
                <c:pt idx="112">
                  <c:v>-6.2499999999801048E-2</c:v>
                </c:pt>
                <c:pt idx="113">
                  <c:v>-4.2299999999869442E-2</c:v>
                </c:pt>
                <c:pt idx="114">
                  <c:v>-3.5099999999857801E-2</c:v>
                </c:pt>
                <c:pt idx="115">
                  <c:v>-3.300000000015757E-2</c:v>
                </c:pt>
                <c:pt idx="116">
                  <c:v>-0.12760000000005789</c:v>
                </c:pt>
                <c:pt idx="117">
                  <c:v>2.5400000000189493E-2</c:v>
                </c:pt>
                <c:pt idx="118">
                  <c:v>-0.11320000000003461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549-4737-A8A0-54FDC8ECAD83}"/>
            </c:ext>
          </c:extLst>
        </c:ser>
        <c:ser>
          <c:idx val="2"/>
          <c:order val="2"/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'HE-SXU-000 Magnet Data'!$U$5:$U$123</c:f>
              <c:numCache>
                <c:formatCode>General</c:formatCode>
                <c:ptCount val="119"/>
                <c:pt idx="0">
                  <c:v>50.897500000000001</c:v>
                </c:pt>
                <c:pt idx="1">
                  <c:v>78.8048</c:v>
                </c:pt>
                <c:pt idx="2">
                  <c:v>106.9606</c:v>
                </c:pt>
                <c:pt idx="3">
                  <c:v>134.98990000000001</c:v>
                </c:pt>
                <c:pt idx="4">
                  <c:v>162.9616</c:v>
                </c:pt>
                <c:pt idx="5">
                  <c:v>190.9682</c:v>
                </c:pt>
                <c:pt idx="6">
                  <c:v>218.97659999999999</c:v>
                </c:pt>
                <c:pt idx="7">
                  <c:v>246.99160000000001</c:v>
                </c:pt>
                <c:pt idx="8">
                  <c:v>274.99919999999997</c:v>
                </c:pt>
                <c:pt idx="9">
                  <c:v>302.97309999999999</c:v>
                </c:pt>
                <c:pt idx="10">
                  <c:v>330.97719999999998</c:v>
                </c:pt>
                <c:pt idx="11">
                  <c:v>358.9914</c:v>
                </c:pt>
                <c:pt idx="12">
                  <c:v>386.98469999999998</c:v>
                </c:pt>
                <c:pt idx="13">
                  <c:v>414.98520000000002</c:v>
                </c:pt>
                <c:pt idx="14">
                  <c:v>442.99650000000003</c:v>
                </c:pt>
                <c:pt idx="15">
                  <c:v>470.99549999999999</c:v>
                </c:pt>
                <c:pt idx="16">
                  <c:v>498.99090000000001</c:v>
                </c:pt>
                <c:pt idx="17">
                  <c:v>526.99509999999998</c:v>
                </c:pt>
                <c:pt idx="18">
                  <c:v>554.9846</c:v>
                </c:pt>
                <c:pt idx="19">
                  <c:v>582.99069999999995</c:v>
                </c:pt>
                <c:pt idx="20">
                  <c:v>610.99199999999996</c:v>
                </c:pt>
                <c:pt idx="21">
                  <c:v>638.98889999999994</c:v>
                </c:pt>
                <c:pt idx="22">
                  <c:v>666.95960000000002</c:v>
                </c:pt>
                <c:pt idx="23">
                  <c:v>694.98119999999994</c:v>
                </c:pt>
                <c:pt idx="24">
                  <c:v>723.00419999999997</c:v>
                </c:pt>
                <c:pt idx="25">
                  <c:v>750.99059999999997</c:v>
                </c:pt>
                <c:pt idx="26">
                  <c:v>778.96860000000004</c:v>
                </c:pt>
                <c:pt idx="27">
                  <c:v>806.97709999999995</c:v>
                </c:pt>
                <c:pt idx="28">
                  <c:v>834.98659999999995</c:v>
                </c:pt>
                <c:pt idx="29">
                  <c:v>862.99630000000002</c:v>
                </c:pt>
                <c:pt idx="30">
                  <c:v>890.99390000000005</c:v>
                </c:pt>
                <c:pt idx="31">
                  <c:v>918.99779999999998</c:v>
                </c:pt>
                <c:pt idx="32">
                  <c:v>946.99869999999999</c:v>
                </c:pt>
                <c:pt idx="33">
                  <c:v>975.00139999999999</c:v>
                </c:pt>
                <c:pt idx="34">
                  <c:v>1002.9876</c:v>
                </c:pt>
                <c:pt idx="35">
                  <c:v>1030.9811</c:v>
                </c:pt>
                <c:pt idx="36">
                  <c:v>1058.9889000000001</c:v>
                </c:pt>
                <c:pt idx="37">
                  <c:v>1087.0038</c:v>
                </c:pt>
                <c:pt idx="38">
                  <c:v>1115.0017</c:v>
                </c:pt>
                <c:pt idx="39">
                  <c:v>1142.9594</c:v>
                </c:pt>
                <c:pt idx="40">
                  <c:v>1170.9603</c:v>
                </c:pt>
                <c:pt idx="41">
                  <c:v>1199.0068000000001</c:v>
                </c:pt>
                <c:pt idx="42">
                  <c:v>1227.0029</c:v>
                </c:pt>
                <c:pt idx="43">
                  <c:v>1254.9939999999999</c:v>
                </c:pt>
                <c:pt idx="44">
                  <c:v>1282.9958999999999</c:v>
                </c:pt>
                <c:pt idx="45">
                  <c:v>1310.9957999999999</c:v>
                </c:pt>
                <c:pt idx="46">
                  <c:v>1339.0043000000001</c:v>
                </c:pt>
                <c:pt idx="47">
                  <c:v>1367.0047999999999</c:v>
                </c:pt>
                <c:pt idx="48">
                  <c:v>1395</c:v>
                </c:pt>
                <c:pt idx="49">
                  <c:v>1423.0055</c:v>
                </c:pt>
                <c:pt idx="50">
                  <c:v>1451.0053</c:v>
                </c:pt>
                <c:pt idx="51">
                  <c:v>1479.0019</c:v>
                </c:pt>
                <c:pt idx="52">
                  <c:v>1506.9931999999999</c:v>
                </c:pt>
                <c:pt idx="53">
                  <c:v>1534.9938</c:v>
                </c:pt>
                <c:pt idx="54">
                  <c:v>1562.9982</c:v>
                </c:pt>
                <c:pt idx="55">
                  <c:v>1590.9901</c:v>
                </c:pt>
                <c:pt idx="56">
                  <c:v>1618.9631999999999</c:v>
                </c:pt>
                <c:pt idx="57">
                  <c:v>1646.9704999999999</c:v>
                </c:pt>
                <c:pt idx="58">
                  <c:v>1674.9404999999999</c:v>
                </c:pt>
                <c:pt idx="59">
                  <c:v>1702.9827</c:v>
                </c:pt>
                <c:pt idx="60">
                  <c:v>1730.9921999999999</c:v>
                </c:pt>
                <c:pt idx="61">
                  <c:v>1758.9918</c:v>
                </c:pt>
                <c:pt idx="62">
                  <c:v>1786.9764</c:v>
                </c:pt>
                <c:pt idx="63">
                  <c:v>1814.9905000000001</c:v>
                </c:pt>
                <c:pt idx="64">
                  <c:v>1842.9721</c:v>
                </c:pt>
                <c:pt idx="65">
                  <c:v>1870.9674</c:v>
                </c:pt>
                <c:pt idx="66">
                  <c:v>1898.99</c:v>
                </c:pt>
                <c:pt idx="67">
                  <c:v>1926.9830999999999</c:v>
                </c:pt>
                <c:pt idx="68">
                  <c:v>1954.9813999999999</c:v>
                </c:pt>
                <c:pt idx="69">
                  <c:v>1982.9747</c:v>
                </c:pt>
                <c:pt idx="70">
                  <c:v>2010.9675</c:v>
                </c:pt>
                <c:pt idx="71">
                  <c:v>2038.9507000000001</c:v>
                </c:pt>
                <c:pt idx="72">
                  <c:v>2066.9578999999999</c:v>
                </c:pt>
                <c:pt idx="73">
                  <c:v>2094.9704999999999</c:v>
                </c:pt>
                <c:pt idx="74">
                  <c:v>2122.9414000000002</c:v>
                </c:pt>
                <c:pt idx="75">
                  <c:v>2150.9623999999999</c:v>
                </c:pt>
                <c:pt idx="76">
                  <c:v>2178.9461000000001</c:v>
                </c:pt>
                <c:pt idx="77">
                  <c:v>2206.9304999999999</c:v>
                </c:pt>
                <c:pt idx="78">
                  <c:v>2234.8978999999999</c:v>
                </c:pt>
                <c:pt idx="79">
                  <c:v>2262.915</c:v>
                </c:pt>
                <c:pt idx="80">
                  <c:v>2290.9340999999999</c:v>
                </c:pt>
                <c:pt idx="81">
                  <c:v>2318.9234000000001</c:v>
                </c:pt>
                <c:pt idx="82">
                  <c:v>2346.9189999999999</c:v>
                </c:pt>
                <c:pt idx="83">
                  <c:v>2374.8973999999998</c:v>
                </c:pt>
                <c:pt idx="84">
                  <c:v>2402.9241999999999</c:v>
                </c:pt>
                <c:pt idx="85">
                  <c:v>2430.9270000000001</c:v>
                </c:pt>
                <c:pt idx="86">
                  <c:v>2458.9205999999999</c:v>
                </c:pt>
                <c:pt idx="87">
                  <c:v>2486.9256999999998</c:v>
                </c:pt>
                <c:pt idx="88">
                  <c:v>2514.9272000000001</c:v>
                </c:pt>
                <c:pt idx="89">
                  <c:v>2542.9295000000002</c:v>
                </c:pt>
                <c:pt idx="90">
                  <c:v>2570.9322999999999</c:v>
                </c:pt>
                <c:pt idx="91">
                  <c:v>2598.9290999999998</c:v>
                </c:pt>
                <c:pt idx="92">
                  <c:v>2626.9312</c:v>
                </c:pt>
                <c:pt idx="93">
                  <c:v>2654.9117999999999</c:v>
                </c:pt>
                <c:pt idx="94">
                  <c:v>2682.9079000000002</c:v>
                </c:pt>
                <c:pt idx="95">
                  <c:v>2710.9213</c:v>
                </c:pt>
                <c:pt idx="96">
                  <c:v>2738.9322000000002</c:v>
                </c:pt>
                <c:pt idx="97">
                  <c:v>2766.9389000000001</c:v>
                </c:pt>
                <c:pt idx="98">
                  <c:v>2794.9288999999999</c:v>
                </c:pt>
                <c:pt idx="99">
                  <c:v>2822.9315000000001</c:v>
                </c:pt>
                <c:pt idx="100">
                  <c:v>2850.9376999999999</c:v>
                </c:pt>
                <c:pt idx="101">
                  <c:v>2878.9396999999999</c:v>
                </c:pt>
                <c:pt idx="102">
                  <c:v>2906.9288000000001</c:v>
                </c:pt>
                <c:pt idx="103">
                  <c:v>2934.9367000000002</c:v>
                </c:pt>
                <c:pt idx="104">
                  <c:v>2962.9412000000002</c:v>
                </c:pt>
                <c:pt idx="105">
                  <c:v>2990.9333999999999</c:v>
                </c:pt>
                <c:pt idx="106">
                  <c:v>3018.9382000000001</c:v>
                </c:pt>
                <c:pt idx="107">
                  <c:v>3046.9333000000001</c:v>
                </c:pt>
                <c:pt idx="108">
                  <c:v>3074.9331999999999</c:v>
                </c:pt>
                <c:pt idx="109">
                  <c:v>3102.9346999999998</c:v>
                </c:pt>
                <c:pt idx="110">
                  <c:v>3130.9386</c:v>
                </c:pt>
                <c:pt idx="111">
                  <c:v>3158.9090999999999</c:v>
                </c:pt>
                <c:pt idx="112">
                  <c:v>3186.9357</c:v>
                </c:pt>
                <c:pt idx="113">
                  <c:v>3214.9227999999998</c:v>
                </c:pt>
                <c:pt idx="114">
                  <c:v>3242.8953000000001</c:v>
                </c:pt>
                <c:pt idx="115">
                  <c:v>3270.9360999999999</c:v>
                </c:pt>
                <c:pt idx="116">
                  <c:v>3298.9317000000001</c:v>
                </c:pt>
                <c:pt idx="117">
                  <c:v>3326.9580999999998</c:v>
                </c:pt>
                <c:pt idx="118">
                  <c:v>3354.8661000000002</c:v>
                </c:pt>
              </c:numCache>
            </c:numRef>
          </c:xVal>
          <c:yVal>
            <c:numRef>
              <c:f>'HE-SXU-000 Magnet Data'!$X$5:$X$123</c:f>
              <c:numCache>
                <c:formatCode>General</c:formatCode>
                <c:ptCount val="119"/>
                <c:pt idx="0">
                  <c:v>-3.8299999999999557E-2</c:v>
                </c:pt>
                <c:pt idx="1">
                  <c:v>-0.13100000000000023</c:v>
                </c:pt>
                <c:pt idx="2">
                  <c:v>2.4799999999999045E-2</c:v>
                </c:pt>
                <c:pt idx="3">
                  <c:v>5.4100000000005366E-2</c:v>
                </c:pt>
                <c:pt idx="4">
                  <c:v>2.580000000000382E-2</c:v>
                </c:pt>
                <c:pt idx="5">
                  <c:v>3.2399999999995543E-2</c:v>
                </c:pt>
                <c:pt idx="6">
                  <c:v>4.0799999999990177E-2</c:v>
                </c:pt>
                <c:pt idx="7">
                  <c:v>5.5800000000004957E-2</c:v>
                </c:pt>
                <c:pt idx="8">
                  <c:v>6.3399999999973033E-2</c:v>
                </c:pt>
                <c:pt idx="9">
                  <c:v>3.7299999999987676E-2</c:v>
                </c:pt>
                <c:pt idx="10">
                  <c:v>4.1399999999981674E-2</c:v>
                </c:pt>
                <c:pt idx="11">
                  <c:v>5.5599999999998317E-2</c:v>
                </c:pt>
                <c:pt idx="12">
                  <c:v>4.8899999999974852E-2</c:v>
                </c:pt>
                <c:pt idx="13">
                  <c:v>4.9400000000019872E-2</c:v>
                </c:pt>
                <c:pt idx="14">
                  <c:v>6.0700000000025511E-2</c:v>
                </c:pt>
                <c:pt idx="15">
                  <c:v>5.9699999999992315E-2</c:v>
                </c:pt>
                <c:pt idx="16">
                  <c:v>5.5100000000010141E-2</c:v>
                </c:pt>
                <c:pt idx="17">
                  <c:v>5.9299999999979036E-2</c:v>
                </c:pt>
                <c:pt idx="18">
                  <c:v>4.8799999999999955E-2</c:v>
                </c:pt>
                <c:pt idx="19">
                  <c:v>5.4899999999946658E-2</c:v>
                </c:pt>
                <c:pt idx="20">
                  <c:v>5.6199999999961392E-2</c:v>
                </c:pt>
                <c:pt idx="21">
                  <c:v>5.3099999999943748E-2</c:v>
                </c:pt>
                <c:pt idx="22">
                  <c:v>2.3800000000022692E-2</c:v>
                </c:pt>
                <c:pt idx="23">
                  <c:v>4.539999999994393E-2</c:v>
                </c:pt>
                <c:pt idx="24">
                  <c:v>6.8399999999968486E-2</c:v>
                </c:pt>
                <c:pt idx="25">
                  <c:v>5.479999999997176E-2</c:v>
                </c:pt>
                <c:pt idx="26">
                  <c:v>3.2800000000037244E-2</c:v>
                </c:pt>
                <c:pt idx="27">
                  <c:v>4.1299999999949932E-2</c:v>
                </c:pt>
                <c:pt idx="28">
                  <c:v>5.0799999999952661E-2</c:v>
                </c:pt>
                <c:pt idx="29">
                  <c:v>6.0500000000018872E-2</c:v>
                </c:pt>
                <c:pt idx="30">
                  <c:v>5.8100000000052887E-2</c:v>
                </c:pt>
                <c:pt idx="31">
                  <c:v>6.1999999999983402E-2</c:v>
                </c:pt>
                <c:pt idx="32">
                  <c:v>6.2899999999984857E-2</c:v>
                </c:pt>
                <c:pt idx="33">
                  <c:v>6.5599999999989222E-2</c:v>
                </c:pt>
                <c:pt idx="34">
                  <c:v>5.1800000000042701E-2</c:v>
                </c:pt>
                <c:pt idx="35">
                  <c:v>4.5299999999969032E-2</c:v>
                </c:pt>
                <c:pt idx="36">
                  <c:v>5.3100000000057435E-2</c:v>
                </c:pt>
                <c:pt idx="37">
                  <c:v>6.7999999999955207E-2</c:v>
                </c:pt>
                <c:pt idx="38">
                  <c:v>6.5900000000027603E-2</c:v>
                </c:pt>
                <c:pt idx="39">
                  <c:v>2.3599999999959209E-2</c:v>
                </c:pt>
                <c:pt idx="40">
                  <c:v>2.4499999999960664E-2</c:v>
                </c:pt>
                <c:pt idx="41">
                  <c:v>7.100000000011164E-2</c:v>
                </c:pt>
                <c:pt idx="42">
                  <c:v>6.7099999999953752E-2</c:v>
                </c:pt>
                <c:pt idx="43">
                  <c:v>5.8199999999914098E-2</c:v>
                </c:pt>
                <c:pt idx="44">
                  <c:v>6.0099999999891907E-2</c:v>
                </c:pt>
                <c:pt idx="45">
                  <c:v>5.9999999999917009E-2</c:v>
                </c:pt>
                <c:pt idx="46">
                  <c:v>6.8500000000057071E-2</c:v>
                </c:pt>
                <c:pt idx="47">
                  <c:v>6.8999999999931561E-2</c:v>
                </c:pt>
                <c:pt idx="48">
                  <c:v>6.4199999999999591E-2</c:v>
                </c:pt>
                <c:pt idx="49">
                  <c:v>6.969999999998322E-2</c:v>
                </c:pt>
                <c:pt idx="50">
                  <c:v>6.9500000000033424E-2</c:v>
                </c:pt>
                <c:pt idx="51">
                  <c:v>6.6099999999977399E-2</c:v>
                </c:pt>
                <c:pt idx="52">
                  <c:v>5.7399999999887541E-2</c:v>
                </c:pt>
                <c:pt idx="53">
                  <c:v>5.7999999999964302E-2</c:v>
                </c:pt>
                <c:pt idx="54">
                  <c:v>6.239999999999668E-2</c:v>
                </c:pt>
                <c:pt idx="55">
                  <c:v>5.4299999999983584E-2</c:v>
                </c:pt>
                <c:pt idx="56">
                  <c:v>2.7399999999914826E-2</c:v>
                </c:pt>
                <c:pt idx="57">
                  <c:v>3.4699999999901365E-2</c:v>
                </c:pt>
                <c:pt idx="58">
                  <c:v>4.6999999999286501E-3</c:v>
                </c:pt>
                <c:pt idx="59">
                  <c:v>4.6900000000022146E-2</c:v>
                </c:pt>
                <c:pt idx="60">
                  <c:v>5.6399999999911188E-2</c:v>
                </c:pt>
                <c:pt idx="61">
                  <c:v>5.6000000000011596E-2</c:v>
                </c:pt>
                <c:pt idx="62">
                  <c:v>4.060000000001196E-2</c:v>
                </c:pt>
                <c:pt idx="63">
                  <c:v>5.4700000000110549E-2</c:v>
                </c:pt>
                <c:pt idx="64">
                  <c:v>3.629999999995448E-2</c:v>
                </c:pt>
                <c:pt idx="65">
                  <c:v>3.1599999999997408E-2</c:v>
                </c:pt>
                <c:pt idx="66">
                  <c:v>5.4200000000008686E-2</c:v>
                </c:pt>
                <c:pt idx="67">
                  <c:v>4.7299999999921738E-2</c:v>
                </c:pt>
                <c:pt idx="68">
                  <c:v>4.5599999999893726E-2</c:v>
                </c:pt>
                <c:pt idx="69">
                  <c:v>3.8899999999983947E-2</c:v>
                </c:pt>
                <c:pt idx="70">
                  <c:v>3.1699999999972306E-2</c:v>
                </c:pt>
                <c:pt idx="71">
                  <c:v>1.4900000000096725E-2</c:v>
                </c:pt>
                <c:pt idx="72">
                  <c:v>2.2099999999880993E-2</c:v>
                </c:pt>
                <c:pt idx="73">
                  <c:v>3.4699999999901365E-2</c:v>
                </c:pt>
                <c:pt idx="74">
                  <c:v>5.600000000157479E-3</c:v>
                </c:pt>
                <c:pt idx="75">
                  <c:v>2.6599999999888269E-2</c:v>
                </c:pt>
                <c:pt idx="76">
                  <c:v>1.0300000000114551E-2</c:v>
                </c:pt>
                <c:pt idx="77">
                  <c:v>-5.3000000000622549E-3</c:v>
                </c:pt>
                <c:pt idx="78">
                  <c:v>-3.7900000000064438E-2</c:v>
                </c:pt>
                <c:pt idx="79">
                  <c:v>-2.0800000000036789E-2</c:v>
                </c:pt>
                <c:pt idx="80">
                  <c:v>-1.7000000000564341E-3</c:v>
                </c:pt>
                <c:pt idx="81">
                  <c:v>-1.2399999999871625E-2</c:v>
                </c:pt>
                <c:pt idx="82">
                  <c:v>-1.6800000000131377E-2</c:v>
                </c:pt>
                <c:pt idx="83">
                  <c:v>-3.8400000000166301E-2</c:v>
                </c:pt>
                <c:pt idx="84">
                  <c:v>-1.1600000000072441E-2</c:v>
                </c:pt>
                <c:pt idx="85">
                  <c:v>-8.7999999998658041E-3</c:v>
                </c:pt>
                <c:pt idx="86">
                  <c:v>-1.5200000000078262E-2</c:v>
                </c:pt>
                <c:pt idx="87">
                  <c:v>-1.0100000000221598E-2</c:v>
                </c:pt>
                <c:pt idx="88">
                  <c:v>-8.5999999999160082E-3</c:v>
                </c:pt>
                <c:pt idx="89">
                  <c:v>-6.2999999998112344E-3</c:v>
                </c:pt>
                <c:pt idx="90">
                  <c:v>-3.5000000000593445E-3</c:v>
                </c:pt>
                <c:pt idx="91">
                  <c:v>-6.7000000001655735E-3</c:v>
                </c:pt>
                <c:pt idx="92">
                  <c:v>-4.6000000000105956E-3</c:v>
                </c:pt>
                <c:pt idx="93">
                  <c:v>-2.4000000000143018E-2</c:v>
                </c:pt>
                <c:pt idx="94">
                  <c:v>-2.7899999999846159E-2</c:v>
                </c:pt>
                <c:pt idx="95">
                  <c:v>-1.4500000000026603E-2</c:v>
                </c:pt>
                <c:pt idx="96">
                  <c:v>-3.5999999998068688E-3</c:v>
                </c:pt>
                <c:pt idx="97">
                  <c:v>3.1000000001029093E-3</c:v>
                </c:pt>
                <c:pt idx="98">
                  <c:v>-6.9000000001153694E-3</c:v>
                </c:pt>
                <c:pt idx="99">
                  <c:v>-4.2999999998585281E-3</c:v>
                </c:pt>
                <c:pt idx="100">
                  <c:v>1.8999999999493866E-3</c:v>
                </c:pt>
                <c:pt idx="101">
                  <c:v>3.8999999999020929E-3</c:v>
                </c:pt>
                <c:pt idx="102">
                  <c:v>-6.9999999998628937E-3</c:v>
                </c:pt>
                <c:pt idx="103">
                  <c:v>9.0000000020040716E-4</c:v>
                </c:pt>
                <c:pt idx="104">
                  <c:v>5.4000000002076831E-3</c:v>
                </c:pt>
                <c:pt idx="105">
                  <c:v>-2.4000000001080934E-3</c:v>
                </c:pt>
                <c:pt idx="106">
                  <c:v>2.40000000005125E-3</c:v>
                </c:pt>
                <c:pt idx="107">
                  <c:v>-2.4999999998556177E-3</c:v>
                </c:pt>
                <c:pt idx="108">
                  <c:v>-2.6000000000578893E-3</c:v>
                </c:pt>
                <c:pt idx="109">
                  <c:v>-1.1000000002070465E-3</c:v>
                </c:pt>
                <c:pt idx="110">
                  <c:v>2.7999999999508418E-3</c:v>
                </c:pt>
                <c:pt idx="111">
                  <c:v>-2.6700000000147384E-2</c:v>
                </c:pt>
                <c:pt idx="112">
                  <c:v>-1.0000000000331966E-4</c:v>
                </c:pt>
                <c:pt idx="113">
                  <c:v>-1.300000000017576E-2</c:v>
                </c:pt>
                <c:pt idx="114">
                  <c:v>-4.0499999999866532E-2</c:v>
                </c:pt>
                <c:pt idx="115">
                  <c:v>2.9999999989627213E-4</c:v>
                </c:pt>
                <c:pt idx="116">
                  <c:v>-4.0999999999087322E-3</c:v>
                </c:pt>
                <c:pt idx="117">
                  <c:v>2.2299999999830789E-2</c:v>
                </c:pt>
                <c:pt idx="118">
                  <c:v>-6.969999999981269E-2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7549-4737-A8A0-54FDC8ECAD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6552544"/>
        <c:axId val="846550464"/>
      </c:scatterChart>
      <c:valAx>
        <c:axId val="846552544"/>
        <c:scaling>
          <c:orientation val="minMax"/>
          <c:max val="35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550464"/>
        <c:crosses val="autoZero"/>
        <c:crossBetween val="midCat"/>
      </c:valAx>
      <c:valAx>
        <c:axId val="846550464"/>
        <c:scaling>
          <c:orientation val="minMax"/>
          <c:max val="0.25"/>
          <c:min val="-0.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5525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Pole Tip Top Points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6906997441510919E-2"/>
          <c:y val="0.11244815943039603"/>
          <c:w val="0.93173268404488585"/>
          <c:h val="0.61380328391834249"/>
        </c:manualLayout>
      </c:layout>
      <c:scatterChart>
        <c:scatterStyle val="smoothMarker"/>
        <c:varyColors val="0"/>
        <c:ser>
          <c:idx val="0"/>
          <c:order val="0"/>
          <c:tx>
            <c:v>Wall Side (+X) Pole Tip Top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Pole Tip Data'!$B$3:$B$124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Data'!$D$3:$D$124</c:f>
              <c:numCache>
                <c:formatCode>General</c:formatCode>
                <c:ptCount val="122"/>
                <c:pt idx="0">
                  <c:v>2.5999999999999999E-3</c:v>
                </c:pt>
                <c:pt idx="1">
                  <c:v>-5.9999999999999995E-4</c:v>
                </c:pt>
                <c:pt idx="2">
                  <c:v>1.1000000000000001E-3</c:v>
                </c:pt>
                <c:pt idx="3">
                  <c:v>-3.2000000000000002E-3</c:v>
                </c:pt>
                <c:pt idx="4">
                  <c:v>-4.4000000000000003E-3</c:v>
                </c:pt>
                <c:pt idx="5">
                  <c:v>-9.5999999999999992E-3</c:v>
                </c:pt>
                <c:pt idx="6">
                  <c:v>-1.1000000000000001E-3</c:v>
                </c:pt>
                <c:pt idx="7">
                  <c:v>-2.5999999999999999E-3</c:v>
                </c:pt>
                <c:pt idx="8">
                  <c:v>-1.6000000000000001E-3</c:v>
                </c:pt>
                <c:pt idx="9">
                  <c:v>1.1999999999999999E-3</c:v>
                </c:pt>
                <c:pt idx="10">
                  <c:v>-4.3E-3</c:v>
                </c:pt>
                <c:pt idx="11">
                  <c:v>-8.0000000000000004E-4</c:v>
                </c:pt>
                <c:pt idx="12">
                  <c:v>1.5E-3</c:v>
                </c:pt>
                <c:pt idx="13">
                  <c:v>-2.3E-3</c:v>
                </c:pt>
                <c:pt idx="14">
                  <c:v>-3.8E-3</c:v>
                </c:pt>
                <c:pt idx="15">
                  <c:v>6.6E-3</c:v>
                </c:pt>
                <c:pt idx="16">
                  <c:v>-1E-3</c:v>
                </c:pt>
                <c:pt idx="17">
                  <c:v>-1.2999999999999999E-3</c:v>
                </c:pt>
                <c:pt idx="18">
                  <c:v>-4.7000000000000002E-3</c:v>
                </c:pt>
                <c:pt idx="19">
                  <c:v>-1.2999999999999999E-3</c:v>
                </c:pt>
                <c:pt idx="20">
                  <c:v>-9.1999999999999998E-3</c:v>
                </c:pt>
                <c:pt idx="21">
                  <c:v>-5.4000000000000003E-3</c:v>
                </c:pt>
                <c:pt idx="22">
                  <c:v>-4.1999999999999997E-3</c:v>
                </c:pt>
                <c:pt idx="23">
                  <c:v>-1.0500000000000001E-2</c:v>
                </c:pt>
                <c:pt idx="24">
                  <c:v>-5.8999999999999999E-3</c:v>
                </c:pt>
                <c:pt idx="25">
                  <c:v>-1.0999999999999999E-2</c:v>
                </c:pt>
                <c:pt idx="26">
                  <c:v>-6.9999999999999999E-4</c:v>
                </c:pt>
                <c:pt idx="27">
                  <c:v>-1.4500000000000001E-2</c:v>
                </c:pt>
                <c:pt idx="28">
                  <c:v>-9.7999999999999997E-3</c:v>
                </c:pt>
                <c:pt idx="29">
                  <c:v>-8.3999999999999995E-3</c:v>
                </c:pt>
                <c:pt idx="30">
                  <c:v>-1.1599999999999999E-2</c:v>
                </c:pt>
                <c:pt idx="31">
                  <c:v>-8.0999999999999996E-3</c:v>
                </c:pt>
                <c:pt idx="32">
                  <c:v>-9.1000000000000004E-3</c:v>
                </c:pt>
                <c:pt idx="33">
                  <c:v>-2.9999999999999997E-4</c:v>
                </c:pt>
                <c:pt idx="34">
                  <c:v>-6.0000000000000001E-3</c:v>
                </c:pt>
                <c:pt idx="35">
                  <c:v>-3.8999999999999998E-3</c:v>
                </c:pt>
                <c:pt idx="36">
                  <c:v>2.8999999999999998E-3</c:v>
                </c:pt>
                <c:pt idx="37">
                  <c:v>6.4000000000000003E-3</c:v>
                </c:pt>
                <c:pt idx="38">
                  <c:v>8.0000000000000002E-3</c:v>
                </c:pt>
                <c:pt idx="39">
                  <c:v>3.5000000000000001E-3</c:v>
                </c:pt>
                <c:pt idx="40">
                  <c:v>6.6E-3</c:v>
                </c:pt>
                <c:pt idx="41">
                  <c:v>8.9999999999999998E-4</c:v>
                </c:pt>
                <c:pt idx="42">
                  <c:v>6.8999999999999999E-3</c:v>
                </c:pt>
                <c:pt idx="43">
                  <c:v>7.6E-3</c:v>
                </c:pt>
                <c:pt idx="44">
                  <c:v>1.0800000000000001E-2</c:v>
                </c:pt>
                <c:pt idx="45">
                  <c:v>8.5000000000000006E-3</c:v>
                </c:pt>
                <c:pt idx="46">
                  <c:v>8.5000000000000006E-3</c:v>
                </c:pt>
                <c:pt idx="47">
                  <c:v>8.9999999999999993E-3</c:v>
                </c:pt>
                <c:pt idx="48">
                  <c:v>8.0000000000000002E-3</c:v>
                </c:pt>
                <c:pt idx="49">
                  <c:v>9.1000000000000004E-3</c:v>
                </c:pt>
                <c:pt idx="50">
                  <c:v>1.1900000000000001E-2</c:v>
                </c:pt>
                <c:pt idx="51">
                  <c:v>9.9000000000000008E-3</c:v>
                </c:pt>
                <c:pt idx="52">
                  <c:v>8.8999999999999999E-3</c:v>
                </c:pt>
                <c:pt idx="53">
                  <c:v>0.01</c:v>
                </c:pt>
                <c:pt idx="54">
                  <c:v>8.6E-3</c:v>
                </c:pt>
                <c:pt idx="55">
                  <c:v>7.4999999999999997E-3</c:v>
                </c:pt>
                <c:pt idx="56">
                  <c:v>5.8999999999999999E-3</c:v>
                </c:pt>
                <c:pt idx="57">
                  <c:v>6.4000000000000003E-3</c:v>
                </c:pt>
                <c:pt idx="58">
                  <c:v>2.8E-3</c:v>
                </c:pt>
                <c:pt idx="59">
                  <c:v>-2.8E-3</c:v>
                </c:pt>
                <c:pt idx="60">
                  <c:v>-1E-3</c:v>
                </c:pt>
                <c:pt idx="61">
                  <c:v>1E-4</c:v>
                </c:pt>
                <c:pt idx="62">
                  <c:v>-1E-4</c:v>
                </c:pt>
                <c:pt idx="63">
                  <c:v>-4.4000000000000003E-3</c:v>
                </c:pt>
                <c:pt idx="64">
                  <c:v>2.0999999999999999E-3</c:v>
                </c:pt>
                <c:pt idx="65">
                  <c:v>-2.7000000000000001E-3</c:v>
                </c:pt>
                <c:pt idx="66">
                  <c:v>-2.0000000000000001E-4</c:v>
                </c:pt>
                <c:pt idx="67">
                  <c:v>1E-4</c:v>
                </c:pt>
                <c:pt idx="68">
                  <c:v>2.9999999999999997E-4</c:v>
                </c:pt>
                <c:pt idx="69">
                  <c:v>-1E-3</c:v>
                </c:pt>
                <c:pt idx="70">
                  <c:v>5.0000000000000001E-4</c:v>
                </c:pt>
                <c:pt idx="71">
                  <c:v>6.3E-3</c:v>
                </c:pt>
                <c:pt idx="72">
                  <c:v>1.6999999999999999E-3</c:v>
                </c:pt>
                <c:pt idx="73">
                  <c:v>4.0000000000000002E-4</c:v>
                </c:pt>
                <c:pt idx="74">
                  <c:v>-1E-3</c:v>
                </c:pt>
                <c:pt idx="75">
                  <c:v>3.5999999999999999E-3</c:v>
                </c:pt>
                <c:pt idx="76">
                  <c:v>1.6000000000000001E-3</c:v>
                </c:pt>
                <c:pt idx="77">
                  <c:v>4.1000000000000003E-3</c:v>
                </c:pt>
                <c:pt idx="78">
                  <c:v>7.0000000000000001E-3</c:v>
                </c:pt>
                <c:pt idx="79">
                  <c:v>6.6E-3</c:v>
                </c:pt>
                <c:pt idx="80">
                  <c:v>-4.7999999999999996E-3</c:v>
                </c:pt>
                <c:pt idx="81">
                  <c:v>-1.6400000000000001E-2</c:v>
                </c:pt>
                <c:pt idx="82">
                  <c:v>-1.17E-2</c:v>
                </c:pt>
                <c:pt idx="83">
                  <c:v>-3.5000000000000001E-3</c:v>
                </c:pt>
                <c:pt idx="84">
                  <c:v>-4.5999999999999999E-3</c:v>
                </c:pt>
                <c:pt idx="85">
                  <c:v>-1.6000000000000001E-3</c:v>
                </c:pt>
                <c:pt idx="86">
                  <c:v>-1.6999999999999999E-3</c:v>
                </c:pt>
                <c:pt idx="87">
                  <c:v>1E-3</c:v>
                </c:pt>
                <c:pt idx="88">
                  <c:v>-1E-4</c:v>
                </c:pt>
                <c:pt idx="89">
                  <c:v>-8.0000000000000004E-4</c:v>
                </c:pt>
                <c:pt idx="90">
                  <c:v>-3.7000000000000002E-3</c:v>
                </c:pt>
                <c:pt idx="91">
                  <c:v>1.6000000000000001E-3</c:v>
                </c:pt>
                <c:pt idx="92">
                  <c:v>-3.5999999999999999E-3</c:v>
                </c:pt>
                <c:pt idx="93">
                  <c:v>-1E-4</c:v>
                </c:pt>
                <c:pt idx="94">
                  <c:v>5.7999999999999996E-3</c:v>
                </c:pt>
                <c:pt idx="95">
                  <c:v>-5.9999999999999995E-4</c:v>
                </c:pt>
                <c:pt idx="96">
                  <c:v>4.5999999999999999E-3</c:v>
                </c:pt>
                <c:pt idx="97">
                  <c:v>4.0000000000000002E-4</c:v>
                </c:pt>
                <c:pt idx="98">
                  <c:v>5.0000000000000001E-3</c:v>
                </c:pt>
                <c:pt idx="99">
                  <c:v>-2.0999999999999999E-3</c:v>
                </c:pt>
                <c:pt idx="100">
                  <c:v>-7.0000000000000001E-3</c:v>
                </c:pt>
                <c:pt idx="101">
                  <c:v>4.0000000000000002E-4</c:v>
                </c:pt>
                <c:pt idx="102">
                  <c:v>-6.7999999999999996E-3</c:v>
                </c:pt>
                <c:pt idx="103">
                  <c:v>-9.2999999999999992E-3</c:v>
                </c:pt>
                <c:pt idx="104">
                  <c:v>-5.4000000000000003E-3</c:v>
                </c:pt>
                <c:pt idx="105">
                  <c:v>-6.3E-3</c:v>
                </c:pt>
                <c:pt idx="106">
                  <c:v>-2.2000000000000001E-3</c:v>
                </c:pt>
                <c:pt idx="107">
                  <c:v>-4.0000000000000002E-4</c:v>
                </c:pt>
                <c:pt idx="108">
                  <c:v>-2.8999999999999998E-3</c:v>
                </c:pt>
                <c:pt idx="109">
                  <c:v>8.0000000000000004E-4</c:v>
                </c:pt>
                <c:pt idx="110">
                  <c:v>-2E-3</c:v>
                </c:pt>
                <c:pt idx="111">
                  <c:v>-2E-3</c:v>
                </c:pt>
                <c:pt idx="112">
                  <c:v>-4.0000000000000001E-3</c:v>
                </c:pt>
                <c:pt idx="113">
                  <c:v>1.1999999999999999E-3</c:v>
                </c:pt>
                <c:pt idx="114">
                  <c:v>-2.3E-3</c:v>
                </c:pt>
                <c:pt idx="115">
                  <c:v>2.0999999999999999E-3</c:v>
                </c:pt>
                <c:pt idx="116">
                  <c:v>8.3999999999999995E-3</c:v>
                </c:pt>
                <c:pt idx="117">
                  <c:v>2.8E-3</c:v>
                </c:pt>
                <c:pt idx="118">
                  <c:v>6.6E-3</c:v>
                </c:pt>
                <c:pt idx="119">
                  <c:v>1.11E-2</c:v>
                </c:pt>
                <c:pt idx="120">
                  <c:v>7.1000000000000004E-3</c:v>
                </c:pt>
                <c:pt idx="121">
                  <c:v>5.5999999999999999E-3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50-42BA-BE18-414AC7A218D8}"/>
            </c:ext>
          </c:extLst>
        </c:ser>
        <c:ser>
          <c:idx val="1"/>
          <c:order val="1"/>
          <c:tx>
            <c:v>Aisle Side (-X) Pole Tip Top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'HE-SXU-000 Pole Tip Data'!$B$3:$B$124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Data'!$I$3:$I$124</c:f>
              <c:numCache>
                <c:formatCode>General</c:formatCode>
                <c:ptCount val="122"/>
                <c:pt idx="0">
                  <c:v>-6.9999999999999999E-4</c:v>
                </c:pt>
                <c:pt idx="1">
                  <c:v>-5.0000000000000001E-4</c:v>
                </c:pt>
                <c:pt idx="2">
                  <c:v>-2.0000000000000001E-4</c:v>
                </c:pt>
                <c:pt idx="3">
                  <c:v>-1.6999999999999999E-3</c:v>
                </c:pt>
                <c:pt idx="4">
                  <c:v>-3.0999999999999999E-3</c:v>
                </c:pt>
                <c:pt idx="5">
                  <c:v>-5.1000000000000004E-3</c:v>
                </c:pt>
                <c:pt idx="6">
                  <c:v>-1.8E-3</c:v>
                </c:pt>
                <c:pt idx="7">
                  <c:v>-6.9999999999999999E-4</c:v>
                </c:pt>
                <c:pt idx="8">
                  <c:v>-2.8999999999999998E-3</c:v>
                </c:pt>
                <c:pt idx="9">
                  <c:v>0</c:v>
                </c:pt>
                <c:pt idx="10">
                  <c:v>5.9999999999999995E-4</c:v>
                </c:pt>
                <c:pt idx="11">
                  <c:v>-6.9999999999999999E-4</c:v>
                </c:pt>
                <c:pt idx="12">
                  <c:v>-4.0000000000000002E-4</c:v>
                </c:pt>
                <c:pt idx="13">
                  <c:v>-2.0000000000000001E-4</c:v>
                </c:pt>
                <c:pt idx="14">
                  <c:v>-4.0000000000000002E-4</c:v>
                </c:pt>
                <c:pt idx="15">
                  <c:v>5.8999999999999999E-3</c:v>
                </c:pt>
                <c:pt idx="16">
                  <c:v>3.8999999999999998E-3</c:v>
                </c:pt>
                <c:pt idx="17">
                  <c:v>1.9E-3</c:v>
                </c:pt>
                <c:pt idx="18">
                  <c:v>4.3E-3</c:v>
                </c:pt>
                <c:pt idx="19">
                  <c:v>1.4E-3</c:v>
                </c:pt>
                <c:pt idx="20">
                  <c:v>-5.7999999999999996E-3</c:v>
                </c:pt>
                <c:pt idx="21">
                  <c:v>6.4999999999999997E-3</c:v>
                </c:pt>
                <c:pt idx="22">
                  <c:v>-3.0999999999999999E-3</c:v>
                </c:pt>
                <c:pt idx="23">
                  <c:v>-4.8999999999999998E-3</c:v>
                </c:pt>
                <c:pt idx="24">
                  <c:v>-2.5999999999999999E-3</c:v>
                </c:pt>
                <c:pt idx="25">
                  <c:v>-6.7000000000000002E-3</c:v>
                </c:pt>
                <c:pt idx="26">
                  <c:v>2.5000000000000001E-3</c:v>
                </c:pt>
                <c:pt idx="27">
                  <c:v>-2.0999999999999999E-3</c:v>
                </c:pt>
                <c:pt idx="28">
                  <c:v>-1.5E-3</c:v>
                </c:pt>
                <c:pt idx="29">
                  <c:v>-8.8000000000000005E-3</c:v>
                </c:pt>
                <c:pt idx="30">
                  <c:v>-9.2999999999999992E-3</c:v>
                </c:pt>
                <c:pt idx="31">
                  <c:v>-8.9999999999999993E-3</c:v>
                </c:pt>
                <c:pt idx="32">
                  <c:v>-7.7000000000000002E-3</c:v>
                </c:pt>
                <c:pt idx="33">
                  <c:v>-4.3E-3</c:v>
                </c:pt>
                <c:pt idx="34">
                  <c:v>-4.8999999999999998E-3</c:v>
                </c:pt>
                <c:pt idx="35">
                  <c:v>-8.0000000000000004E-4</c:v>
                </c:pt>
                <c:pt idx="36">
                  <c:v>4.4999999999999997E-3</c:v>
                </c:pt>
                <c:pt idx="37">
                  <c:v>8.2000000000000007E-3</c:v>
                </c:pt>
                <c:pt idx="38">
                  <c:v>6.7000000000000002E-3</c:v>
                </c:pt>
                <c:pt idx="39">
                  <c:v>6.4999999999999997E-3</c:v>
                </c:pt>
                <c:pt idx="40">
                  <c:v>1.15E-2</c:v>
                </c:pt>
                <c:pt idx="41">
                  <c:v>7.3000000000000001E-3</c:v>
                </c:pt>
                <c:pt idx="42">
                  <c:v>1.0800000000000001E-2</c:v>
                </c:pt>
                <c:pt idx="43">
                  <c:v>6.7000000000000002E-3</c:v>
                </c:pt>
                <c:pt idx="44">
                  <c:v>5.3E-3</c:v>
                </c:pt>
                <c:pt idx="45">
                  <c:v>6.8999999999999999E-3</c:v>
                </c:pt>
                <c:pt idx="46">
                  <c:v>3.3999999999999998E-3</c:v>
                </c:pt>
                <c:pt idx="47">
                  <c:v>5.1000000000000004E-3</c:v>
                </c:pt>
                <c:pt idx="48">
                  <c:v>1.8E-3</c:v>
                </c:pt>
                <c:pt idx="49">
                  <c:v>3.8E-3</c:v>
                </c:pt>
                <c:pt idx="50">
                  <c:v>4.7000000000000002E-3</c:v>
                </c:pt>
                <c:pt idx="51">
                  <c:v>3.5000000000000001E-3</c:v>
                </c:pt>
                <c:pt idx="52">
                  <c:v>9.1000000000000004E-3</c:v>
                </c:pt>
                <c:pt idx="53">
                  <c:v>3.5000000000000001E-3</c:v>
                </c:pt>
                <c:pt idx="54">
                  <c:v>7.1999999999999998E-3</c:v>
                </c:pt>
                <c:pt idx="55">
                  <c:v>9.1000000000000004E-3</c:v>
                </c:pt>
                <c:pt idx="56">
                  <c:v>1.5E-3</c:v>
                </c:pt>
                <c:pt idx="57">
                  <c:v>7.4999999999999997E-3</c:v>
                </c:pt>
                <c:pt idx="58">
                  <c:v>6.1000000000000004E-3</c:v>
                </c:pt>
                <c:pt idx="59">
                  <c:v>6.7999999999999996E-3</c:v>
                </c:pt>
                <c:pt idx="60">
                  <c:v>5.1000000000000004E-3</c:v>
                </c:pt>
                <c:pt idx="61">
                  <c:v>5.3E-3</c:v>
                </c:pt>
                <c:pt idx="62">
                  <c:v>6.6E-3</c:v>
                </c:pt>
                <c:pt idx="63">
                  <c:v>3.0000000000000001E-3</c:v>
                </c:pt>
                <c:pt idx="64">
                  <c:v>5.0000000000000001E-3</c:v>
                </c:pt>
                <c:pt idx="65">
                  <c:v>5.4999999999999997E-3</c:v>
                </c:pt>
                <c:pt idx="66">
                  <c:v>4.7999999999999996E-3</c:v>
                </c:pt>
                <c:pt idx="67">
                  <c:v>4.0000000000000002E-4</c:v>
                </c:pt>
                <c:pt idx="68">
                  <c:v>2.9999999999999997E-4</c:v>
                </c:pt>
                <c:pt idx="69">
                  <c:v>2.9999999999999997E-4</c:v>
                </c:pt>
                <c:pt idx="70">
                  <c:v>1.2999999999999999E-3</c:v>
                </c:pt>
                <c:pt idx="71">
                  <c:v>6.4000000000000003E-3</c:v>
                </c:pt>
                <c:pt idx="72">
                  <c:v>1.8E-3</c:v>
                </c:pt>
                <c:pt idx="73">
                  <c:v>-2.5999999999999999E-3</c:v>
                </c:pt>
                <c:pt idx="74">
                  <c:v>6.9999999999999999E-4</c:v>
                </c:pt>
                <c:pt idx="75">
                  <c:v>-2.5999999999999999E-3</c:v>
                </c:pt>
                <c:pt idx="76">
                  <c:v>-1.8E-3</c:v>
                </c:pt>
                <c:pt idx="77">
                  <c:v>-1.9E-3</c:v>
                </c:pt>
                <c:pt idx="78">
                  <c:v>-8.0000000000000004E-4</c:v>
                </c:pt>
                <c:pt idx="79">
                  <c:v>2.8999999999999998E-3</c:v>
                </c:pt>
                <c:pt idx="80">
                  <c:v>-5.5999999999999999E-3</c:v>
                </c:pt>
                <c:pt idx="81">
                  <c:v>-6.7999999999999996E-3</c:v>
                </c:pt>
                <c:pt idx="82">
                  <c:v>-9.4000000000000004E-3</c:v>
                </c:pt>
                <c:pt idx="83">
                  <c:v>-7.9000000000000008E-3</c:v>
                </c:pt>
                <c:pt idx="84">
                  <c:v>-5.9999999999999995E-4</c:v>
                </c:pt>
                <c:pt idx="85">
                  <c:v>-1.2999999999999999E-3</c:v>
                </c:pt>
                <c:pt idx="86">
                  <c:v>-3.0999999999999999E-3</c:v>
                </c:pt>
                <c:pt idx="87">
                  <c:v>-4.4999999999999997E-3</c:v>
                </c:pt>
                <c:pt idx="88">
                  <c:v>-3.2000000000000002E-3</c:v>
                </c:pt>
                <c:pt idx="89">
                  <c:v>-7.0000000000000001E-3</c:v>
                </c:pt>
                <c:pt idx="90">
                  <c:v>-9.2999999999999992E-3</c:v>
                </c:pt>
                <c:pt idx="91">
                  <c:v>-1.12E-2</c:v>
                </c:pt>
                <c:pt idx="92">
                  <c:v>-9.4000000000000004E-3</c:v>
                </c:pt>
                <c:pt idx="93">
                  <c:v>-1.6999999999999999E-3</c:v>
                </c:pt>
                <c:pt idx="94">
                  <c:v>-2.3E-3</c:v>
                </c:pt>
                <c:pt idx="95">
                  <c:v>-2.9999999999999997E-4</c:v>
                </c:pt>
                <c:pt idx="96">
                  <c:v>-5.9999999999999995E-4</c:v>
                </c:pt>
                <c:pt idx="97">
                  <c:v>-2E-3</c:v>
                </c:pt>
                <c:pt idx="98">
                  <c:v>1.5E-3</c:v>
                </c:pt>
                <c:pt idx="99">
                  <c:v>-7.4999999999999997E-3</c:v>
                </c:pt>
                <c:pt idx="100">
                  <c:v>-6.7999999999999996E-3</c:v>
                </c:pt>
                <c:pt idx="101">
                  <c:v>-3.3E-3</c:v>
                </c:pt>
                <c:pt idx="102">
                  <c:v>-5.1999999999999998E-3</c:v>
                </c:pt>
                <c:pt idx="103">
                  <c:v>-5.7000000000000002E-3</c:v>
                </c:pt>
                <c:pt idx="104">
                  <c:v>-2.8999999999999998E-3</c:v>
                </c:pt>
                <c:pt idx="105">
                  <c:v>-6.0000000000000001E-3</c:v>
                </c:pt>
                <c:pt idx="106">
                  <c:v>-5.1000000000000004E-3</c:v>
                </c:pt>
                <c:pt idx="107">
                  <c:v>-4.0000000000000001E-3</c:v>
                </c:pt>
                <c:pt idx="108">
                  <c:v>-3.2000000000000002E-3</c:v>
                </c:pt>
                <c:pt idx="109">
                  <c:v>-3.3E-3</c:v>
                </c:pt>
                <c:pt idx="110">
                  <c:v>-2.2000000000000001E-3</c:v>
                </c:pt>
                <c:pt idx="111">
                  <c:v>-6.1999999999999998E-3</c:v>
                </c:pt>
                <c:pt idx="112">
                  <c:v>1.55E-2</c:v>
                </c:pt>
                <c:pt idx="113">
                  <c:v>6.9999999999999999E-4</c:v>
                </c:pt>
                <c:pt idx="114">
                  <c:v>-8.0000000000000004E-4</c:v>
                </c:pt>
                <c:pt idx="115">
                  <c:v>-5.4999999999999997E-3</c:v>
                </c:pt>
                <c:pt idx="116">
                  <c:v>7.4999999999999997E-3</c:v>
                </c:pt>
                <c:pt idx="117">
                  <c:v>5.0000000000000001E-4</c:v>
                </c:pt>
                <c:pt idx="118">
                  <c:v>2.8999999999999998E-3</c:v>
                </c:pt>
                <c:pt idx="119">
                  <c:v>2E-3</c:v>
                </c:pt>
                <c:pt idx="120">
                  <c:v>-8.9999999999999998E-4</c:v>
                </c:pt>
                <c:pt idx="121">
                  <c:v>-1E-4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7850-42BA-BE18-414AC7A218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6608367"/>
        <c:axId val="1606602543"/>
      </c:scatterChart>
      <c:valAx>
        <c:axId val="1606608367"/>
        <c:scaling>
          <c:orientation val="minMax"/>
          <c:max val="1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Pole Tip Number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2543"/>
        <c:crosses val="autoZero"/>
        <c:crossBetween val="midCat"/>
      </c:valAx>
      <c:valAx>
        <c:axId val="1606602543"/>
        <c:scaling>
          <c:orientation val="minMax"/>
          <c:max val="3.0000000000000006E-2"/>
          <c:min val="-3.0000000000000006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836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Pole Tip Symmetry Points (X)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Pole Tip Symmetry Point (X)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Pole Tip Data'!$J$3:$J$124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Data'!$K$3:$K$124</c:f>
              <c:numCache>
                <c:formatCode>General</c:formatCode>
                <c:ptCount val="122"/>
                <c:pt idx="0">
                  <c:v>-0.17449999999999999</c:v>
                </c:pt>
                <c:pt idx="1">
                  <c:v>-0.159</c:v>
                </c:pt>
                <c:pt idx="2">
                  <c:v>-0.1636</c:v>
                </c:pt>
                <c:pt idx="3">
                  <c:v>-0.18329999999999999</c:v>
                </c:pt>
                <c:pt idx="4">
                  <c:v>-0.1769</c:v>
                </c:pt>
                <c:pt idx="5">
                  <c:v>-0.1298</c:v>
                </c:pt>
                <c:pt idx="6">
                  <c:v>-0.14580000000000001</c:v>
                </c:pt>
                <c:pt idx="7">
                  <c:v>-0.14269999999999999</c:v>
                </c:pt>
                <c:pt idx="8">
                  <c:v>-9.6699999999999994E-2</c:v>
                </c:pt>
                <c:pt idx="9">
                  <c:v>-0.1328</c:v>
                </c:pt>
                <c:pt idx="10">
                  <c:v>-0.11070000000000001</c:v>
                </c:pt>
                <c:pt idx="11">
                  <c:v>-9.7900000000000001E-2</c:v>
                </c:pt>
                <c:pt idx="12">
                  <c:v>-0.12330000000000001</c:v>
                </c:pt>
                <c:pt idx="13">
                  <c:v>-0.113</c:v>
                </c:pt>
                <c:pt idx="14">
                  <c:v>-7.0599999999999996E-2</c:v>
                </c:pt>
                <c:pt idx="15">
                  <c:v>-6.3799999999999996E-2</c:v>
                </c:pt>
                <c:pt idx="16">
                  <c:v>-0.1012</c:v>
                </c:pt>
                <c:pt idx="17">
                  <c:v>-6.2199999999999998E-2</c:v>
                </c:pt>
                <c:pt idx="18">
                  <c:v>-8.4199999999999997E-2</c:v>
                </c:pt>
                <c:pt idx="19">
                  <c:v>-5.8799999999999998E-2</c:v>
                </c:pt>
                <c:pt idx="20">
                  <c:v>-3.7699999999999997E-2</c:v>
                </c:pt>
                <c:pt idx="21">
                  <c:v>-2.2200000000000001E-2</c:v>
                </c:pt>
                <c:pt idx="22">
                  <c:v>-3.8899999999999997E-2</c:v>
                </c:pt>
                <c:pt idx="23">
                  <c:v>-5.2200000000000003E-2</c:v>
                </c:pt>
                <c:pt idx="24">
                  <c:v>1.5E-3</c:v>
                </c:pt>
                <c:pt idx="25">
                  <c:v>2.5000000000000001E-3</c:v>
                </c:pt>
                <c:pt idx="26">
                  <c:v>-1.21E-2</c:v>
                </c:pt>
                <c:pt idx="27">
                  <c:v>-1.7399999999999999E-2</c:v>
                </c:pt>
                <c:pt idx="28">
                  <c:v>2.35E-2</c:v>
                </c:pt>
                <c:pt idx="29">
                  <c:v>3.0800000000000001E-2</c:v>
                </c:pt>
                <c:pt idx="30">
                  <c:v>1.6899999999999998E-2</c:v>
                </c:pt>
                <c:pt idx="31">
                  <c:v>3.2099999999999997E-2</c:v>
                </c:pt>
                <c:pt idx="32">
                  <c:v>1.49E-2</c:v>
                </c:pt>
                <c:pt idx="33">
                  <c:v>2.98E-2</c:v>
                </c:pt>
                <c:pt idx="34">
                  <c:v>4.7E-2</c:v>
                </c:pt>
                <c:pt idx="35">
                  <c:v>4.4200000000000003E-2</c:v>
                </c:pt>
                <c:pt idx="36">
                  <c:v>5.16E-2</c:v>
                </c:pt>
                <c:pt idx="37">
                  <c:v>8.0799999999999997E-2</c:v>
                </c:pt>
                <c:pt idx="38">
                  <c:v>9.7000000000000003E-2</c:v>
                </c:pt>
                <c:pt idx="39">
                  <c:v>0.10680000000000001</c:v>
                </c:pt>
                <c:pt idx="40">
                  <c:v>0.1285</c:v>
                </c:pt>
                <c:pt idx="41">
                  <c:v>0.1348</c:v>
                </c:pt>
                <c:pt idx="42">
                  <c:v>7.17E-2</c:v>
                </c:pt>
                <c:pt idx="43">
                  <c:v>0.1057</c:v>
                </c:pt>
                <c:pt idx="44">
                  <c:v>0.10489999999999999</c:v>
                </c:pt>
                <c:pt idx="45">
                  <c:v>6.3E-2</c:v>
                </c:pt>
                <c:pt idx="46">
                  <c:v>7.7600000000000002E-2</c:v>
                </c:pt>
                <c:pt idx="47">
                  <c:v>6.8699999999999997E-2</c:v>
                </c:pt>
                <c:pt idx="48">
                  <c:v>7.1400000000000005E-2</c:v>
                </c:pt>
                <c:pt idx="49">
                  <c:v>8.1600000000000006E-2</c:v>
                </c:pt>
                <c:pt idx="50">
                  <c:v>0.13039999999999999</c:v>
                </c:pt>
                <c:pt idx="51">
                  <c:v>5.5800000000000002E-2</c:v>
                </c:pt>
                <c:pt idx="52">
                  <c:v>6.3100000000000003E-2</c:v>
                </c:pt>
                <c:pt idx="53">
                  <c:v>8.8300000000000003E-2</c:v>
                </c:pt>
                <c:pt idx="54">
                  <c:v>0.1215</c:v>
                </c:pt>
                <c:pt idx="55">
                  <c:v>0.1089</c:v>
                </c:pt>
                <c:pt idx="56">
                  <c:v>0.14449999999999999</c:v>
                </c:pt>
                <c:pt idx="57">
                  <c:v>0.15029999999999999</c:v>
                </c:pt>
                <c:pt idx="58">
                  <c:v>0.13200000000000001</c:v>
                </c:pt>
                <c:pt idx="59">
                  <c:v>9.9500000000000005E-2</c:v>
                </c:pt>
                <c:pt idx="60">
                  <c:v>8.6699999999999999E-2</c:v>
                </c:pt>
                <c:pt idx="61">
                  <c:v>0.13800000000000001</c:v>
                </c:pt>
                <c:pt idx="62">
                  <c:v>0.13389999999999999</c:v>
                </c:pt>
                <c:pt idx="63">
                  <c:v>0.14599999999999999</c:v>
                </c:pt>
                <c:pt idx="64">
                  <c:v>9.2299999999999993E-2</c:v>
                </c:pt>
                <c:pt idx="65">
                  <c:v>0.1308</c:v>
                </c:pt>
                <c:pt idx="66">
                  <c:v>0.1285</c:v>
                </c:pt>
                <c:pt idx="67">
                  <c:v>0.108</c:v>
                </c:pt>
                <c:pt idx="68">
                  <c:v>0.1052</c:v>
                </c:pt>
                <c:pt idx="69">
                  <c:v>0.1525</c:v>
                </c:pt>
                <c:pt idx="70">
                  <c:v>0.1124</c:v>
                </c:pt>
                <c:pt idx="71">
                  <c:v>0.11609999999999999</c:v>
                </c:pt>
                <c:pt idx="72">
                  <c:v>0.13900000000000001</c:v>
                </c:pt>
                <c:pt idx="73">
                  <c:v>8.6099999999999996E-2</c:v>
                </c:pt>
                <c:pt idx="74">
                  <c:v>9.35E-2</c:v>
                </c:pt>
                <c:pt idx="75">
                  <c:v>0.1232</c:v>
                </c:pt>
                <c:pt idx="76">
                  <c:v>0.10390000000000001</c:v>
                </c:pt>
                <c:pt idx="77">
                  <c:v>0.1205</c:v>
                </c:pt>
                <c:pt idx="78">
                  <c:v>9.8500000000000004E-2</c:v>
                </c:pt>
                <c:pt idx="79">
                  <c:v>0.1037</c:v>
                </c:pt>
                <c:pt idx="80">
                  <c:v>7.2599999999999998E-2</c:v>
                </c:pt>
                <c:pt idx="81">
                  <c:v>2.86E-2</c:v>
                </c:pt>
                <c:pt idx="82">
                  <c:v>4.5900000000000003E-2</c:v>
                </c:pt>
                <c:pt idx="83">
                  <c:v>-1.6199999999999999E-2</c:v>
                </c:pt>
                <c:pt idx="84">
                  <c:v>2.3999999999999998E-3</c:v>
                </c:pt>
                <c:pt idx="85">
                  <c:v>-2.75E-2</c:v>
                </c:pt>
                <c:pt idx="86">
                  <c:v>1.2699999999999999E-2</c:v>
                </c:pt>
                <c:pt idx="87">
                  <c:v>-4.1300000000000003E-2</c:v>
                </c:pt>
                <c:pt idx="88">
                  <c:v>2.1899999999999999E-2</c:v>
                </c:pt>
                <c:pt idx="89">
                  <c:v>-3.2300000000000002E-2</c:v>
                </c:pt>
                <c:pt idx="90">
                  <c:v>-3.0800000000000001E-2</c:v>
                </c:pt>
                <c:pt idx="91">
                  <c:v>-4.7899999999999998E-2</c:v>
                </c:pt>
                <c:pt idx="92">
                  <c:v>-5.8200000000000002E-2</c:v>
                </c:pt>
                <c:pt idx="93">
                  <c:v>-1.6E-2</c:v>
                </c:pt>
                <c:pt idx="94">
                  <c:v>-5.3199999999999997E-2</c:v>
                </c:pt>
                <c:pt idx="95">
                  <c:v>-4.3299999999999998E-2</c:v>
                </c:pt>
                <c:pt idx="96">
                  <c:v>-5.8400000000000001E-2</c:v>
                </c:pt>
                <c:pt idx="97">
                  <c:v>2.9999999999999997E-4</c:v>
                </c:pt>
                <c:pt idx="98">
                  <c:v>-4.9599999999999998E-2</c:v>
                </c:pt>
                <c:pt idx="99">
                  <c:v>-6.6400000000000001E-2</c:v>
                </c:pt>
                <c:pt idx="100">
                  <c:v>-1.61E-2</c:v>
                </c:pt>
                <c:pt idx="101">
                  <c:v>-3.0000000000000001E-3</c:v>
                </c:pt>
                <c:pt idx="102">
                  <c:v>-5.3199999999999997E-2</c:v>
                </c:pt>
                <c:pt idx="103">
                  <c:v>-7.6899999999999996E-2</c:v>
                </c:pt>
                <c:pt idx="104">
                  <c:v>-6.7400000000000002E-2</c:v>
                </c:pt>
                <c:pt idx="105">
                  <c:v>-6.7799999999999999E-2</c:v>
                </c:pt>
                <c:pt idx="106">
                  <c:v>-5.3999999999999999E-2</c:v>
                </c:pt>
                <c:pt idx="107">
                  <c:v>-0.10299999999999999</c:v>
                </c:pt>
                <c:pt idx="108">
                  <c:v>-6.2600000000000003E-2</c:v>
                </c:pt>
                <c:pt idx="109">
                  <c:v>-8.7099999999999997E-2</c:v>
                </c:pt>
                <c:pt idx="110">
                  <c:v>-5.7000000000000002E-2</c:v>
                </c:pt>
                <c:pt idx="111">
                  <c:v>-7.9000000000000001E-2</c:v>
                </c:pt>
                <c:pt idx="112">
                  <c:v>-0.1109</c:v>
                </c:pt>
                <c:pt idx="113">
                  <c:v>-9.6699999999999994E-2</c:v>
                </c:pt>
                <c:pt idx="114">
                  <c:v>-8.09E-2</c:v>
                </c:pt>
                <c:pt idx="115">
                  <c:v>-0.13350000000000001</c:v>
                </c:pt>
                <c:pt idx="116">
                  <c:v>-7.2099999999999997E-2</c:v>
                </c:pt>
                <c:pt idx="117">
                  <c:v>-0.13270000000000001</c:v>
                </c:pt>
                <c:pt idx="118">
                  <c:v>-0.1651</c:v>
                </c:pt>
                <c:pt idx="119">
                  <c:v>-0.16339999999999999</c:v>
                </c:pt>
                <c:pt idx="120">
                  <c:v>-0.1101</c:v>
                </c:pt>
                <c:pt idx="121">
                  <c:v>-0.17960000000000001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340-497E-9FD2-33DF2B984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6608367"/>
        <c:axId val="1606602543"/>
      </c:scatterChart>
      <c:valAx>
        <c:axId val="1606608367"/>
        <c:scaling>
          <c:orientation val="minMax"/>
          <c:max val="1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Pole Tip 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2543"/>
        <c:crosses val="autoZero"/>
        <c:crossBetween val="midCat"/>
      </c:valAx>
      <c:valAx>
        <c:axId val="1606602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836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Pole Tip Symmetry Points (X)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Pole Tip Symmetry Point (X)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Pole Tip Data'!$M$3:$M$124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Data'!$N$3:$N$124</c:f>
              <c:numCache>
                <c:formatCode>General</c:formatCode>
                <c:ptCount val="122"/>
                <c:pt idx="0">
                  <c:v>-0.17879999999999999</c:v>
                </c:pt>
                <c:pt idx="1">
                  <c:v>-0.16320000000000001</c:v>
                </c:pt>
                <c:pt idx="2">
                  <c:v>-0.18360000000000001</c:v>
                </c:pt>
                <c:pt idx="3">
                  <c:v>-0.18509999999999999</c:v>
                </c:pt>
                <c:pt idx="4">
                  <c:v>-0.17849999999999999</c:v>
                </c:pt>
                <c:pt idx="5">
                  <c:v>-0.1409</c:v>
                </c:pt>
                <c:pt idx="6">
                  <c:v>-0.14430000000000001</c:v>
                </c:pt>
                <c:pt idx="7">
                  <c:v>-0.1426</c:v>
                </c:pt>
                <c:pt idx="8">
                  <c:v>-9.7900000000000001E-2</c:v>
                </c:pt>
                <c:pt idx="9">
                  <c:v>-0.14449999999999999</c:v>
                </c:pt>
                <c:pt idx="10">
                  <c:v>-0.1195</c:v>
                </c:pt>
                <c:pt idx="11">
                  <c:v>-0.10539999999999999</c:v>
                </c:pt>
                <c:pt idx="12">
                  <c:v>-0.13650000000000001</c:v>
                </c:pt>
                <c:pt idx="13">
                  <c:v>-0.1234</c:v>
                </c:pt>
                <c:pt idx="14">
                  <c:v>-7.3599999999999999E-2</c:v>
                </c:pt>
                <c:pt idx="15">
                  <c:v>-6.8599999999999994E-2</c:v>
                </c:pt>
                <c:pt idx="16">
                  <c:v>-0.1132</c:v>
                </c:pt>
                <c:pt idx="17">
                  <c:v>-7.0000000000000007E-2</c:v>
                </c:pt>
                <c:pt idx="18">
                  <c:v>-8.6099999999999996E-2</c:v>
                </c:pt>
                <c:pt idx="19">
                  <c:v>-6.2399999999999997E-2</c:v>
                </c:pt>
                <c:pt idx="20">
                  <c:v>-4.19E-2</c:v>
                </c:pt>
                <c:pt idx="21">
                  <c:v>-2.4199999999999999E-2</c:v>
                </c:pt>
                <c:pt idx="22">
                  <c:v>-4.2700000000000002E-2</c:v>
                </c:pt>
                <c:pt idx="23">
                  <c:v>-5.7099999999999998E-2</c:v>
                </c:pt>
                <c:pt idx="24">
                  <c:v>-2.0000000000000001E-4</c:v>
                </c:pt>
                <c:pt idx="25">
                  <c:v>2.0000000000000001E-4</c:v>
                </c:pt>
                <c:pt idx="26">
                  <c:v>-1.7000000000000001E-2</c:v>
                </c:pt>
                <c:pt idx="27">
                  <c:v>-2.2800000000000001E-2</c:v>
                </c:pt>
                <c:pt idx="28">
                  <c:v>2.5899999999999999E-2</c:v>
                </c:pt>
                <c:pt idx="29">
                  <c:v>2.8899999999999999E-2</c:v>
                </c:pt>
                <c:pt idx="30">
                  <c:v>1.7299999999999999E-2</c:v>
                </c:pt>
                <c:pt idx="31">
                  <c:v>3.0300000000000001E-2</c:v>
                </c:pt>
                <c:pt idx="32">
                  <c:v>1.43E-2</c:v>
                </c:pt>
                <c:pt idx="33">
                  <c:v>2.75E-2</c:v>
                </c:pt>
                <c:pt idx="34">
                  <c:v>4.2000000000000003E-2</c:v>
                </c:pt>
                <c:pt idx="35">
                  <c:v>4.2000000000000003E-2</c:v>
                </c:pt>
                <c:pt idx="36">
                  <c:v>5.2499999999999998E-2</c:v>
                </c:pt>
                <c:pt idx="37">
                  <c:v>7.5999999999999998E-2</c:v>
                </c:pt>
                <c:pt idx="38">
                  <c:v>9.9099999999999994E-2</c:v>
                </c:pt>
                <c:pt idx="39">
                  <c:v>0.1011</c:v>
                </c:pt>
                <c:pt idx="40">
                  <c:v>0.1255</c:v>
                </c:pt>
                <c:pt idx="41">
                  <c:v>0.13239999999999999</c:v>
                </c:pt>
                <c:pt idx="42">
                  <c:v>9.8500000000000004E-2</c:v>
                </c:pt>
                <c:pt idx="43">
                  <c:v>0.13100000000000001</c:v>
                </c:pt>
                <c:pt idx="44">
                  <c:v>0.12839999999999999</c:v>
                </c:pt>
                <c:pt idx="45">
                  <c:v>8.6300000000000002E-2</c:v>
                </c:pt>
                <c:pt idx="46">
                  <c:v>0.1</c:v>
                </c:pt>
                <c:pt idx="47">
                  <c:v>0.09</c:v>
                </c:pt>
                <c:pt idx="48">
                  <c:v>9.06E-2</c:v>
                </c:pt>
                <c:pt idx="49">
                  <c:v>0.1</c:v>
                </c:pt>
                <c:pt idx="50">
                  <c:v>0.14799999999999999</c:v>
                </c:pt>
                <c:pt idx="51">
                  <c:v>6.7400000000000002E-2</c:v>
                </c:pt>
                <c:pt idx="52">
                  <c:v>7.6899999999999996E-2</c:v>
                </c:pt>
                <c:pt idx="53">
                  <c:v>0.1013</c:v>
                </c:pt>
                <c:pt idx="54">
                  <c:v>0.1333</c:v>
                </c:pt>
                <c:pt idx="55">
                  <c:v>0.1201</c:v>
                </c:pt>
                <c:pt idx="56">
                  <c:v>0.15390000000000001</c:v>
                </c:pt>
                <c:pt idx="57">
                  <c:v>0.16259999999999999</c:v>
                </c:pt>
                <c:pt idx="58">
                  <c:v>0.14549999999999999</c:v>
                </c:pt>
                <c:pt idx="59">
                  <c:v>0.1077</c:v>
                </c:pt>
                <c:pt idx="60">
                  <c:v>9.4899999999999998E-2</c:v>
                </c:pt>
                <c:pt idx="61">
                  <c:v>0.14410000000000001</c:v>
                </c:pt>
                <c:pt idx="62">
                  <c:v>0.13300000000000001</c:v>
                </c:pt>
                <c:pt idx="63">
                  <c:v>0.14729999999999999</c:v>
                </c:pt>
                <c:pt idx="64">
                  <c:v>8.4900000000000003E-2</c:v>
                </c:pt>
                <c:pt idx="65">
                  <c:v>0.1295</c:v>
                </c:pt>
                <c:pt idx="66">
                  <c:v>0.1336</c:v>
                </c:pt>
                <c:pt idx="67">
                  <c:v>0.1123</c:v>
                </c:pt>
                <c:pt idx="68">
                  <c:v>9.7299999999999998E-2</c:v>
                </c:pt>
                <c:pt idx="69">
                  <c:v>0.15429999999999999</c:v>
                </c:pt>
                <c:pt idx="70">
                  <c:v>0.11269999999999999</c:v>
                </c:pt>
                <c:pt idx="71">
                  <c:v>0.1114</c:v>
                </c:pt>
                <c:pt idx="72">
                  <c:v>0.13289999999999999</c:v>
                </c:pt>
                <c:pt idx="73">
                  <c:v>7.4200000000000002E-2</c:v>
                </c:pt>
                <c:pt idx="74">
                  <c:v>8.3699999999999997E-2</c:v>
                </c:pt>
                <c:pt idx="75">
                  <c:v>0.1164</c:v>
                </c:pt>
                <c:pt idx="76">
                  <c:v>9.5200000000000007E-2</c:v>
                </c:pt>
                <c:pt idx="77">
                  <c:v>0.1115</c:v>
                </c:pt>
                <c:pt idx="78">
                  <c:v>9.11E-2</c:v>
                </c:pt>
                <c:pt idx="79">
                  <c:v>9.6000000000000002E-2</c:v>
                </c:pt>
                <c:pt idx="80">
                  <c:v>8.4500000000000006E-2</c:v>
                </c:pt>
                <c:pt idx="81">
                  <c:v>3.9399999999999998E-2</c:v>
                </c:pt>
                <c:pt idx="82">
                  <c:v>5.6500000000000002E-2</c:v>
                </c:pt>
                <c:pt idx="83">
                  <c:v>-7.4999999999999997E-3</c:v>
                </c:pt>
                <c:pt idx="84">
                  <c:v>1.03E-2</c:v>
                </c:pt>
                <c:pt idx="85">
                  <c:v>-2.18E-2</c:v>
                </c:pt>
                <c:pt idx="86">
                  <c:v>1.67E-2</c:v>
                </c:pt>
                <c:pt idx="87">
                  <c:v>-4.1700000000000001E-2</c:v>
                </c:pt>
                <c:pt idx="88">
                  <c:v>2.3099999999999999E-2</c:v>
                </c:pt>
                <c:pt idx="89">
                  <c:v>-3.3399999999999999E-2</c:v>
                </c:pt>
                <c:pt idx="90">
                  <c:v>-3.61E-2</c:v>
                </c:pt>
                <c:pt idx="91">
                  <c:v>-5.33E-2</c:v>
                </c:pt>
                <c:pt idx="92">
                  <c:v>-6.9099999999999995E-2</c:v>
                </c:pt>
                <c:pt idx="93">
                  <c:v>-2.24E-2</c:v>
                </c:pt>
                <c:pt idx="94">
                  <c:v>-5.8200000000000002E-2</c:v>
                </c:pt>
                <c:pt idx="95">
                  <c:v>-4.4400000000000002E-2</c:v>
                </c:pt>
                <c:pt idx="96">
                  <c:v>-6.0199999999999997E-2</c:v>
                </c:pt>
                <c:pt idx="97">
                  <c:v>-1.6999999999999999E-3</c:v>
                </c:pt>
                <c:pt idx="98">
                  <c:v>-4.9500000000000002E-2</c:v>
                </c:pt>
                <c:pt idx="99">
                  <c:v>-6.8000000000000005E-2</c:v>
                </c:pt>
                <c:pt idx="100">
                  <c:v>-1.72E-2</c:v>
                </c:pt>
                <c:pt idx="101">
                  <c:v>-1.1599999999999999E-2</c:v>
                </c:pt>
                <c:pt idx="102">
                  <c:v>-5.3499999999999999E-2</c:v>
                </c:pt>
                <c:pt idx="103">
                  <c:v>-7.9500000000000001E-2</c:v>
                </c:pt>
                <c:pt idx="104">
                  <c:v>-7.2400000000000006E-2</c:v>
                </c:pt>
                <c:pt idx="105">
                  <c:v>-8.1100000000000005E-2</c:v>
                </c:pt>
                <c:pt idx="106">
                  <c:v>-7.0400000000000004E-2</c:v>
                </c:pt>
                <c:pt idx="107">
                  <c:v>-0.1116</c:v>
                </c:pt>
                <c:pt idx="108">
                  <c:v>-7.0599999999999996E-2</c:v>
                </c:pt>
                <c:pt idx="109">
                  <c:v>-9.7199999999999995E-2</c:v>
                </c:pt>
                <c:pt idx="110">
                  <c:v>-6.4299999999999996E-2</c:v>
                </c:pt>
                <c:pt idx="111">
                  <c:v>-8.3299999999999999E-2</c:v>
                </c:pt>
                <c:pt idx="112">
                  <c:v>-0.1109</c:v>
                </c:pt>
                <c:pt idx="113">
                  <c:v>-0.1024</c:v>
                </c:pt>
                <c:pt idx="114">
                  <c:v>-7.8700000000000006E-2</c:v>
                </c:pt>
                <c:pt idx="115">
                  <c:v>-0.1386</c:v>
                </c:pt>
                <c:pt idx="116">
                  <c:v>-7.17E-2</c:v>
                </c:pt>
                <c:pt idx="117">
                  <c:v>-0.1234</c:v>
                </c:pt>
                <c:pt idx="118">
                  <c:v>-0.17080000000000001</c:v>
                </c:pt>
                <c:pt idx="119">
                  <c:v>-0.155</c:v>
                </c:pt>
                <c:pt idx="120">
                  <c:v>-0.1047</c:v>
                </c:pt>
                <c:pt idx="121">
                  <c:v>-0.18279999999999999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6BE-405C-B15B-09C57E3931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6608367"/>
        <c:axId val="1606602543"/>
      </c:scatterChart>
      <c:valAx>
        <c:axId val="1606608367"/>
        <c:scaling>
          <c:orientation val="minMax"/>
          <c:max val="1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Pole Tip 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2543"/>
        <c:crosses val="autoZero"/>
        <c:crossBetween val="midCat"/>
      </c:valAx>
      <c:valAx>
        <c:axId val="1606602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X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836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Poles’ z-position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Magnet Data'!$U$5:$U$123</c:f>
              <c:numCache>
                <c:formatCode>General</c:formatCode>
                <c:ptCount val="119"/>
                <c:pt idx="0">
                  <c:v>50.924100000000003</c:v>
                </c:pt>
                <c:pt idx="1">
                  <c:v>78.890900000000002</c:v>
                </c:pt>
                <c:pt idx="2">
                  <c:v>107.0001</c:v>
                </c:pt>
                <c:pt idx="3">
                  <c:v>135.00299999999999</c:v>
                </c:pt>
                <c:pt idx="4">
                  <c:v>163.01490000000001</c:v>
                </c:pt>
                <c:pt idx="5">
                  <c:v>191.01060000000001</c:v>
                </c:pt>
                <c:pt idx="6">
                  <c:v>219.00299999999999</c:v>
                </c:pt>
                <c:pt idx="7">
                  <c:v>247.01400000000001</c:v>
                </c:pt>
                <c:pt idx="8">
                  <c:v>275.01830000000001</c:v>
                </c:pt>
                <c:pt idx="9">
                  <c:v>303.01060000000001</c:v>
                </c:pt>
                <c:pt idx="10">
                  <c:v>331.0138</c:v>
                </c:pt>
                <c:pt idx="11">
                  <c:v>359.00119999999998</c:v>
                </c:pt>
                <c:pt idx="12">
                  <c:v>386.9941</c:v>
                </c:pt>
                <c:pt idx="13">
                  <c:v>415.01900000000001</c:v>
                </c:pt>
                <c:pt idx="14">
                  <c:v>443.00479999999999</c:v>
                </c:pt>
                <c:pt idx="15">
                  <c:v>471.0093</c:v>
                </c:pt>
                <c:pt idx="16">
                  <c:v>499.00650000000002</c:v>
                </c:pt>
                <c:pt idx="17">
                  <c:v>527.01390000000004</c:v>
                </c:pt>
                <c:pt idx="18">
                  <c:v>555.01760000000002</c:v>
                </c:pt>
                <c:pt idx="19">
                  <c:v>583.0222</c:v>
                </c:pt>
                <c:pt idx="20">
                  <c:v>611.01430000000005</c:v>
                </c:pt>
                <c:pt idx="21">
                  <c:v>639.01909999999998</c:v>
                </c:pt>
                <c:pt idx="22">
                  <c:v>667.02840000000003</c:v>
                </c:pt>
                <c:pt idx="23">
                  <c:v>695.02650000000006</c:v>
                </c:pt>
                <c:pt idx="24">
                  <c:v>723.01819999999998</c:v>
                </c:pt>
                <c:pt idx="25">
                  <c:v>751.01980000000003</c:v>
                </c:pt>
                <c:pt idx="26">
                  <c:v>779.01229999999998</c:v>
                </c:pt>
                <c:pt idx="27">
                  <c:v>807.02260000000001</c:v>
                </c:pt>
                <c:pt idx="28">
                  <c:v>835.02269999999999</c:v>
                </c:pt>
                <c:pt idx="29">
                  <c:v>863.01649999999995</c:v>
                </c:pt>
                <c:pt idx="30">
                  <c:v>891.02409999999998</c:v>
                </c:pt>
                <c:pt idx="31">
                  <c:v>919.02139999999997</c:v>
                </c:pt>
                <c:pt idx="32">
                  <c:v>947.02380000000005</c:v>
                </c:pt>
                <c:pt idx="33">
                  <c:v>975.02149999999995</c:v>
                </c:pt>
                <c:pt idx="34">
                  <c:v>1003.0202</c:v>
                </c:pt>
                <c:pt idx="35">
                  <c:v>1031.0159000000001</c:v>
                </c:pt>
                <c:pt idx="36">
                  <c:v>1059.0145</c:v>
                </c:pt>
                <c:pt idx="37">
                  <c:v>1087.0134</c:v>
                </c:pt>
                <c:pt idx="38">
                  <c:v>1115.0063</c:v>
                </c:pt>
                <c:pt idx="39">
                  <c:v>1142.9911</c:v>
                </c:pt>
                <c:pt idx="40">
                  <c:v>1170.9588000000001</c:v>
                </c:pt>
                <c:pt idx="41">
                  <c:v>1199.0396000000001</c:v>
                </c:pt>
                <c:pt idx="42">
                  <c:v>1227.0391999999999</c:v>
                </c:pt>
                <c:pt idx="43">
                  <c:v>1255.0325</c:v>
                </c:pt>
                <c:pt idx="44">
                  <c:v>1283.0291999999999</c:v>
                </c:pt>
                <c:pt idx="45">
                  <c:v>1311.0234</c:v>
                </c:pt>
                <c:pt idx="46">
                  <c:v>1339.0128999999999</c:v>
                </c:pt>
                <c:pt idx="47">
                  <c:v>1367.0260000000001</c:v>
                </c:pt>
                <c:pt idx="48">
                  <c:v>1395.0281</c:v>
                </c:pt>
                <c:pt idx="49">
                  <c:v>1423.029</c:v>
                </c:pt>
                <c:pt idx="50">
                  <c:v>1451.0314000000001</c:v>
                </c:pt>
                <c:pt idx="51">
                  <c:v>1479.0255999999999</c:v>
                </c:pt>
                <c:pt idx="52">
                  <c:v>1507.0065</c:v>
                </c:pt>
                <c:pt idx="53">
                  <c:v>1535.0068000000001</c:v>
                </c:pt>
                <c:pt idx="54">
                  <c:v>1563.0166999999999</c:v>
                </c:pt>
                <c:pt idx="55">
                  <c:v>1591.0272</c:v>
                </c:pt>
                <c:pt idx="56">
                  <c:v>1619.0237</c:v>
                </c:pt>
                <c:pt idx="57">
                  <c:v>1647.0224000000001</c:v>
                </c:pt>
                <c:pt idx="58">
                  <c:v>1674.9911</c:v>
                </c:pt>
                <c:pt idx="59">
                  <c:v>1703.0162</c:v>
                </c:pt>
                <c:pt idx="60">
                  <c:v>1731.0223000000001</c:v>
                </c:pt>
                <c:pt idx="61">
                  <c:v>1759.0236</c:v>
                </c:pt>
                <c:pt idx="62">
                  <c:v>1787.0211999999999</c:v>
                </c:pt>
                <c:pt idx="63">
                  <c:v>1815.0198</c:v>
                </c:pt>
                <c:pt idx="64">
                  <c:v>1842.9974999999999</c:v>
                </c:pt>
                <c:pt idx="65">
                  <c:v>1871.0262</c:v>
                </c:pt>
                <c:pt idx="66">
                  <c:v>1899.0248999999999</c:v>
                </c:pt>
                <c:pt idx="67">
                  <c:v>1926.9971</c:v>
                </c:pt>
                <c:pt idx="68">
                  <c:v>1954.9994999999999</c:v>
                </c:pt>
                <c:pt idx="69">
                  <c:v>1983.0273</c:v>
                </c:pt>
                <c:pt idx="70">
                  <c:v>2011.0256999999999</c:v>
                </c:pt>
                <c:pt idx="71">
                  <c:v>2039.019</c:v>
                </c:pt>
                <c:pt idx="72">
                  <c:v>2067.0286999999998</c:v>
                </c:pt>
                <c:pt idx="73">
                  <c:v>2095.0259999999998</c:v>
                </c:pt>
                <c:pt idx="74">
                  <c:v>2123.0219999999999</c:v>
                </c:pt>
                <c:pt idx="75">
                  <c:v>2151.0097000000001</c:v>
                </c:pt>
                <c:pt idx="76">
                  <c:v>2179.0088000000001</c:v>
                </c:pt>
                <c:pt idx="77">
                  <c:v>2206.9618</c:v>
                </c:pt>
                <c:pt idx="78">
                  <c:v>2234.9288999999999</c:v>
                </c:pt>
                <c:pt idx="79">
                  <c:v>2262.9920999999999</c:v>
                </c:pt>
                <c:pt idx="80">
                  <c:v>2290.9913000000001</c:v>
                </c:pt>
                <c:pt idx="81">
                  <c:v>2318.9843000000001</c:v>
                </c:pt>
                <c:pt idx="82">
                  <c:v>2346.9746</c:v>
                </c:pt>
                <c:pt idx="83">
                  <c:v>2374.9868999999999</c:v>
                </c:pt>
                <c:pt idx="84">
                  <c:v>2402.9841999999999</c:v>
                </c:pt>
                <c:pt idx="85">
                  <c:v>2430.9787000000001</c:v>
                </c:pt>
                <c:pt idx="86">
                  <c:v>2458.9836</c:v>
                </c:pt>
                <c:pt idx="87">
                  <c:v>2486.9605999999999</c:v>
                </c:pt>
                <c:pt idx="88">
                  <c:v>2514.9868000000001</c:v>
                </c:pt>
                <c:pt idx="89">
                  <c:v>2542.9933000000001</c:v>
                </c:pt>
                <c:pt idx="90">
                  <c:v>2570.9526999999998</c:v>
                </c:pt>
                <c:pt idx="91">
                  <c:v>2598.9702000000002</c:v>
                </c:pt>
                <c:pt idx="92">
                  <c:v>2626.9810000000002</c:v>
                </c:pt>
                <c:pt idx="93">
                  <c:v>2654.9803000000002</c:v>
                </c:pt>
                <c:pt idx="94">
                  <c:v>2682.9728</c:v>
                </c:pt>
                <c:pt idx="95">
                  <c:v>2710.9886000000001</c:v>
                </c:pt>
                <c:pt idx="96">
                  <c:v>2738.998</c:v>
                </c:pt>
                <c:pt idx="97">
                  <c:v>2766.9929999999999</c:v>
                </c:pt>
                <c:pt idx="98">
                  <c:v>2794.9924000000001</c:v>
                </c:pt>
                <c:pt idx="99">
                  <c:v>2822.991</c:v>
                </c:pt>
                <c:pt idx="100">
                  <c:v>2850.9854999999998</c:v>
                </c:pt>
                <c:pt idx="101">
                  <c:v>2878.9573</c:v>
                </c:pt>
                <c:pt idx="102">
                  <c:v>2906.9940999999999</c:v>
                </c:pt>
                <c:pt idx="103">
                  <c:v>2934.9926999999998</c:v>
                </c:pt>
                <c:pt idx="104">
                  <c:v>2963.0048000000002</c:v>
                </c:pt>
                <c:pt idx="105">
                  <c:v>2990.9819000000002</c:v>
                </c:pt>
                <c:pt idx="106">
                  <c:v>3018.9684000000002</c:v>
                </c:pt>
                <c:pt idx="107">
                  <c:v>3046.9751999999999</c:v>
                </c:pt>
                <c:pt idx="108">
                  <c:v>3074.9827</c:v>
                </c:pt>
                <c:pt idx="109">
                  <c:v>3102.9865</c:v>
                </c:pt>
                <c:pt idx="110">
                  <c:v>3130.9769999999999</c:v>
                </c:pt>
                <c:pt idx="111">
                  <c:v>3158.9553999999998</c:v>
                </c:pt>
                <c:pt idx="112">
                  <c:v>3186.9270000000001</c:v>
                </c:pt>
                <c:pt idx="113">
                  <c:v>3214.9684999999999</c:v>
                </c:pt>
                <c:pt idx="114">
                  <c:v>3242.9648999999999</c:v>
                </c:pt>
                <c:pt idx="115">
                  <c:v>3270.9956999999999</c:v>
                </c:pt>
                <c:pt idx="116">
                  <c:v>3298.9821999999999</c:v>
                </c:pt>
                <c:pt idx="117">
                  <c:v>3327.0088000000001</c:v>
                </c:pt>
                <c:pt idx="118">
                  <c:v>3354.8739</c:v>
                </c:pt>
              </c:numCache>
            </c:numRef>
          </c:xVal>
          <c:yVal>
            <c:numRef>
              <c:f>'HE-SXU-000 Magnet Data'!$V$5:$V$123</c:f>
              <c:numCache>
                <c:formatCode>General</c:formatCode>
                <c:ptCount val="119"/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3AE-48A9-B6B0-7D311FE11180}"/>
            </c:ext>
          </c:extLst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'HE-SXU-000 Magnet Data'!$U$5:$U$123</c:f>
              <c:numCache>
                <c:formatCode>General</c:formatCode>
                <c:ptCount val="119"/>
                <c:pt idx="0">
                  <c:v>50.924100000000003</c:v>
                </c:pt>
                <c:pt idx="1">
                  <c:v>78.890900000000002</c:v>
                </c:pt>
                <c:pt idx="2">
                  <c:v>107.0001</c:v>
                </c:pt>
                <c:pt idx="3">
                  <c:v>135.00299999999999</c:v>
                </c:pt>
                <c:pt idx="4">
                  <c:v>163.01490000000001</c:v>
                </c:pt>
                <c:pt idx="5">
                  <c:v>191.01060000000001</c:v>
                </c:pt>
                <c:pt idx="6">
                  <c:v>219.00299999999999</c:v>
                </c:pt>
                <c:pt idx="7">
                  <c:v>247.01400000000001</c:v>
                </c:pt>
                <c:pt idx="8">
                  <c:v>275.01830000000001</c:v>
                </c:pt>
                <c:pt idx="9">
                  <c:v>303.01060000000001</c:v>
                </c:pt>
                <c:pt idx="10">
                  <c:v>331.0138</c:v>
                </c:pt>
                <c:pt idx="11">
                  <c:v>359.00119999999998</c:v>
                </c:pt>
                <c:pt idx="12">
                  <c:v>386.9941</c:v>
                </c:pt>
                <c:pt idx="13">
                  <c:v>415.01900000000001</c:v>
                </c:pt>
                <c:pt idx="14">
                  <c:v>443.00479999999999</c:v>
                </c:pt>
                <c:pt idx="15">
                  <c:v>471.0093</c:v>
                </c:pt>
                <c:pt idx="16">
                  <c:v>499.00650000000002</c:v>
                </c:pt>
                <c:pt idx="17">
                  <c:v>527.01390000000004</c:v>
                </c:pt>
                <c:pt idx="18">
                  <c:v>555.01760000000002</c:v>
                </c:pt>
                <c:pt idx="19">
                  <c:v>583.0222</c:v>
                </c:pt>
                <c:pt idx="20">
                  <c:v>611.01430000000005</c:v>
                </c:pt>
                <c:pt idx="21">
                  <c:v>639.01909999999998</c:v>
                </c:pt>
                <c:pt idx="22">
                  <c:v>667.02840000000003</c:v>
                </c:pt>
                <c:pt idx="23">
                  <c:v>695.02650000000006</c:v>
                </c:pt>
                <c:pt idx="24">
                  <c:v>723.01819999999998</c:v>
                </c:pt>
                <c:pt idx="25">
                  <c:v>751.01980000000003</c:v>
                </c:pt>
                <c:pt idx="26">
                  <c:v>779.01229999999998</c:v>
                </c:pt>
                <c:pt idx="27">
                  <c:v>807.02260000000001</c:v>
                </c:pt>
                <c:pt idx="28">
                  <c:v>835.02269999999999</c:v>
                </c:pt>
                <c:pt idx="29">
                  <c:v>863.01649999999995</c:v>
                </c:pt>
                <c:pt idx="30">
                  <c:v>891.02409999999998</c:v>
                </c:pt>
                <c:pt idx="31">
                  <c:v>919.02139999999997</c:v>
                </c:pt>
                <c:pt idx="32">
                  <c:v>947.02380000000005</c:v>
                </c:pt>
                <c:pt idx="33">
                  <c:v>975.02149999999995</c:v>
                </c:pt>
                <c:pt idx="34">
                  <c:v>1003.0202</c:v>
                </c:pt>
                <c:pt idx="35">
                  <c:v>1031.0159000000001</c:v>
                </c:pt>
                <c:pt idx="36">
                  <c:v>1059.0145</c:v>
                </c:pt>
                <c:pt idx="37">
                  <c:v>1087.0134</c:v>
                </c:pt>
                <c:pt idx="38">
                  <c:v>1115.0063</c:v>
                </c:pt>
                <c:pt idx="39">
                  <c:v>1142.9911</c:v>
                </c:pt>
                <c:pt idx="40">
                  <c:v>1170.9588000000001</c:v>
                </c:pt>
                <c:pt idx="41">
                  <c:v>1199.0396000000001</c:v>
                </c:pt>
                <c:pt idx="42">
                  <c:v>1227.0391999999999</c:v>
                </c:pt>
                <c:pt idx="43">
                  <c:v>1255.0325</c:v>
                </c:pt>
                <c:pt idx="44">
                  <c:v>1283.0291999999999</c:v>
                </c:pt>
                <c:pt idx="45">
                  <c:v>1311.0234</c:v>
                </c:pt>
                <c:pt idx="46">
                  <c:v>1339.0128999999999</c:v>
                </c:pt>
                <c:pt idx="47">
                  <c:v>1367.0260000000001</c:v>
                </c:pt>
                <c:pt idx="48">
                  <c:v>1395.0281</c:v>
                </c:pt>
                <c:pt idx="49">
                  <c:v>1423.029</c:v>
                </c:pt>
                <c:pt idx="50">
                  <c:v>1451.0314000000001</c:v>
                </c:pt>
                <c:pt idx="51">
                  <c:v>1479.0255999999999</c:v>
                </c:pt>
                <c:pt idx="52">
                  <c:v>1507.0065</c:v>
                </c:pt>
                <c:pt idx="53">
                  <c:v>1535.0068000000001</c:v>
                </c:pt>
                <c:pt idx="54">
                  <c:v>1563.0166999999999</c:v>
                </c:pt>
                <c:pt idx="55">
                  <c:v>1591.0272</c:v>
                </c:pt>
                <c:pt idx="56">
                  <c:v>1619.0237</c:v>
                </c:pt>
                <c:pt idx="57">
                  <c:v>1647.0224000000001</c:v>
                </c:pt>
                <c:pt idx="58">
                  <c:v>1674.9911</c:v>
                </c:pt>
                <c:pt idx="59">
                  <c:v>1703.0162</c:v>
                </c:pt>
                <c:pt idx="60">
                  <c:v>1731.0223000000001</c:v>
                </c:pt>
                <c:pt idx="61">
                  <c:v>1759.0236</c:v>
                </c:pt>
                <c:pt idx="62">
                  <c:v>1787.0211999999999</c:v>
                </c:pt>
                <c:pt idx="63">
                  <c:v>1815.0198</c:v>
                </c:pt>
                <c:pt idx="64">
                  <c:v>1842.9974999999999</c:v>
                </c:pt>
                <c:pt idx="65">
                  <c:v>1871.0262</c:v>
                </c:pt>
                <c:pt idx="66">
                  <c:v>1899.0248999999999</c:v>
                </c:pt>
                <c:pt idx="67">
                  <c:v>1926.9971</c:v>
                </c:pt>
                <c:pt idx="68">
                  <c:v>1954.9994999999999</c:v>
                </c:pt>
                <c:pt idx="69">
                  <c:v>1983.0273</c:v>
                </c:pt>
                <c:pt idx="70">
                  <c:v>2011.0256999999999</c:v>
                </c:pt>
                <c:pt idx="71">
                  <c:v>2039.019</c:v>
                </c:pt>
                <c:pt idx="72">
                  <c:v>2067.0286999999998</c:v>
                </c:pt>
                <c:pt idx="73">
                  <c:v>2095.0259999999998</c:v>
                </c:pt>
                <c:pt idx="74">
                  <c:v>2123.0219999999999</c:v>
                </c:pt>
                <c:pt idx="75">
                  <c:v>2151.0097000000001</c:v>
                </c:pt>
                <c:pt idx="76">
                  <c:v>2179.0088000000001</c:v>
                </c:pt>
                <c:pt idx="77">
                  <c:v>2206.9618</c:v>
                </c:pt>
                <c:pt idx="78">
                  <c:v>2234.9288999999999</c:v>
                </c:pt>
                <c:pt idx="79">
                  <c:v>2262.9920999999999</c:v>
                </c:pt>
                <c:pt idx="80">
                  <c:v>2290.9913000000001</c:v>
                </c:pt>
                <c:pt idx="81">
                  <c:v>2318.9843000000001</c:v>
                </c:pt>
                <c:pt idx="82">
                  <c:v>2346.9746</c:v>
                </c:pt>
                <c:pt idx="83">
                  <c:v>2374.9868999999999</c:v>
                </c:pt>
                <c:pt idx="84">
                  <c:v>2402.9841999999999</c:v>
                </c:pt>
                <c:pt idx="85">
                  <c:v>2430.9787000000001</c:v>
                </c:pt>
                <c:pt idx="86">
                  <c:v>2458.9836</c:v>
                </c:pt>
                <c:pt idx="87">
                  <c:v>2486.9605999999999</c:v>
                </c:pt>
                <c:pt idx="88">
                  <c:v>2514.9868000000001</c:v>
                </c:pt>
                <c:pt idx="89">
                  <c:v>2542.9933000000001</c:v>
                </c:pt>
                <c:pt idx="90">
                  <c:v>2570.9526999999998</c:v>
                </c:pt>
                <c:pt idx="91">
                  <c:v>2598.9702000000002</c:v>
                </c:pt>
                <c:pt idx="92">
                  <c:v>2626.9810000000002</c:v>
                </c:pt>
                <c:pt idx="93">
                  <c:v>2654.9803000000002</c:v>
                </c:pt>
                <c:pt idx="94">
                  <c:v>2682.9728</c:v>
                </c:pt>
                <c:pt idx="95">
                  <c:v>2710.9886000000001</c:v>
                </c:pt>
                <c:pt idx="96">
                  <c:v>2738.998</c:v>
                </c:pt>
                <c:pt idx="97">
                  <c:v>2766.9929999999999</c:v>
                </c:pt>
                <c:pt idx="98">
                  <c:v>2794.9924000000001</c:v>
                </c:pt>
                <c:pt idx="99">
                  <c:v>2822.991</c:v>
                </c:pt>
                <c:pt idx="100">
                  <c:v>2850.9854999999998</c:v>
                </c:pt>
                <c:pt idx="101">
                  <c:v>2878.9573</c:v>
                </c:pt>
                <c:pt idx="102">
                  <c:v>2906.9940999999999</c:v>
                </c:pt>
                <c:pt idx="103">
                  <c:v>2934.9926999999998</c:v>
                </c:pt>
                <c:pt idx="104">
                  <c:v>2963.0048000000002</c:v>
                </c:pt>
                <c:pt idx="105">
                  <c:v>2990.9819000000002</c:v>
                </c:pt>
                <c:pt idx="106">
                  <c:v>3018.9684000000002</c:v>
                </c:pt>
                <c:pt idx="107">
                  <c:v>3046.9751999999999</c:v>
                </c:pt>
                <c:pt idx="108">
                  <c:v>3074.9827</c:v>
                </c:pt>
                <c:pt idx="109">
                  <c:v>3102.9865</c:v>
                </c:pt>
                <c:pt idx="110">
                  <c:v>3130.9769999999999</c:v>
                </c:pt>
                <c:pt idx="111">
                  <c:v>3158.9553999999998</c:v>
                </c:pt>
                <c:pt idx="112">
                  <c:v>3186.9270000000001</c:v>
                </c:pt>
                <c:pt idx="113">
                  <c:v>3214.9684999999999</c:v>
                </c:pt>
                <c:pt idx="114">
                  <c:v>3242.9648999999999</c:v>
                </c:pt>
                <c:pt idx="115">
                  <c:v>3270.9956999999999</c:v>
                </c:pt>
                <c:pt idx="116">
                  <c:v>3298.9821999999999</c:v>
                </c:pt>
                <c:pt idx="117">
                  <c:v>3327.0088000000001</c:v>
                </c:pt>
                <c:pt idx="118">
                  <c:v>3354.8739</c:v>
                </c:pt>
              </c:numCache>
            </c:numRef>
          </c:xVal>
          <c:yVal>
            <c:numRef>
              <c:f>'HE-SXU-000 Magnet Data'!$W$5:$W$123</c:f>
              <c:numCache>
                <c:formatCode>General</c:formatCode>
                <c:ptCount val="119"/>
                <c:pt idx="0">
                  <c:v>0</c:v>
                </c:pt>
                <c:pt idx="1">
                  <c:v>-3.9699999999996294E-2</c:v>
                </c:pt>
                <c:pt idx="2">
                  <c:v>1.9499999999993634E-2</c:v>
                </c:pt>
                <c:pt idx="3">
                  <c:v>3.669999999999618E-2</c:v>
                </c:pt>
                <c:pt idx="4">
                  <c:v>1.7899999999997362E-2</c:v>
                </c:pt>
                <c:pt idx="5">
                  <c:v>4.9399999999991451E-2</c:v>
                </c:pt>
                <c:pt idx="6">
                  <c:v>1.3499999999993406E-2</c:v>
                </c:pt>
                <c:pt idx="7">
                  <c:v>2.8699999999986403E-2</c:v>
                </c:pt>
                <c:pt idx="8">
                  <c:v>-1.0200000000025966E-2</c:v>
                </c:pt>
                <c:pt idx="9">
                  <c:v>1.2300000000010414E-2</c:v>
                </c:pt>
                <c:pt idx="10">
                  <c:v>8.4000000000230557E-3</c:v>
                </c:pt>
                <c:pt idx="11">
                  <c:v>3.7700000000000955E-2</c:v>
                </c:pt>
                <c:pt idx="12">
                  <c:v>3.479999999998995E-2</c:v>
                </c:pt>
                <c:pt idx="13">
                  <c:v>7.3400000000020782E-2</c:v>
                </c:pt>
                <c:pt idx="14">
                  <c:v>2.8199999999998226E-2</c:v>
                </c:pt>
                <c:pt idx="15">
                  <c:v>2.7000000000015234E-2</c:v>
                </c:pt>
                <c:pt idx="16">
                  <c:v>-5.4699999999996862E-2</c:v>
                </c:pt>
                <c:pt idx="17">
                  <c:v>2.2699999999957754E-2</c:v>
                </c:pt>
                <c:pt idx="18">
                  <c:v>-8.8999999999543888E-3</c:v>
                </c:pt>
                <c:pt idx="19">
                  <c:v>1.4099999999956481E-2</c:v>
                </c:pt>
                <c:pt idx="20">
                  <c:v>-2.6700000000033697E-2</c:v>
                </c:pt>
                <c:pt idx="21">
                  <c:v>1.3499999999993406E-2</c:v>
                </c:pt>
                <c:pt idx="22">
                  <c:v>1.6900000000049431E-2</c:v>
                </c:pt>
                <c:pt idx="23">
                  <c:v>5.3399999999982128E-2</c:v>
                </c:pt>
                <c:pt idx="24">
                  <c:v>-8.600000000029695E-3</c:v>
                </c:pt>
                <c:pt idx="25">
                  <c:v>-2.7299999999996771E-2</c:v>
                </c:pt>
                <c:pt idx="26">
                  <c:v>-3.5499999999984766E-2</c:v>
                </c:pt>
                <c:pt idx="27">
                  <c:v>2.9600000000044702E-2</c:v>
                </c:pt>
                <c:pt idx="28">
                  <c:v>-7.7000000000282398E-3</c:v>
                </c:pt>
                <c:pt idx="29">
                  <c:v>2.139999999994302E-2</c:v>
                </c:pt>
                <c:pt idx="30">
                  <c:v>2.6000000000038881E-2</c:v>
                </c:pt>
                <c:pt idx="31">
                  <c:v>1.3999999999981583E-2</c:v>
                </c:pt>
                <c:pt idx="32">
                  <c:v>1.2400000000042155E-2</c:v>
                </c:pt>
                <c:pt idx="33">
                  <c:v>-6.400000000013506E-3</c:v>
                </c:pt>
                <c:pt idx="34">
                  <c:v>1.7999999999744887E-3</c:v>
                </c:pt>
                <c:pt idx="35">
                  <c:v>3.9500000000060709E-2</c:v>
                </c:pt>
                <c:pt idx="36">
                  <c:v>-1.1600000000072441E-2</c:v>
                </c:pt>
                <c:pt idx="37">
                  <c:v>-1.8000000000057526E-2</c:v>
                </c:pt>
                <c:pt idx="38">
                  <c:v>-2.8000000000048431E-2</c:v>
                </c:pt>
                <c:pt idx="39">
                  <c:v>-4.8299999999954935E-2</c:v>
                </c:pt>
                <c:pt idx="40">
                  <c:v>7.3999999999330157E-3</c:v>
                </c:pt>
                <c:pt idx="41">
                  <c:v>9.1100000000068349E-2</c:v>
                </c:pt>
                <c:pt idx="42">
                  <c:v>0.10529999999991446</c:v>
                </c:pt>
                <c:pt idx="43">
                  <c:v>3.8899999999983947E-2</c:v>
                </c:pt>
                <c:pt idx="44">
                  <c:v>8.2100000000053797E-2</c:v>
                </c:pt>
                <c:pt idx="45">
                  <c:v>2.6900000000040336E-2</c:v>
                </c:pt>
                <c:pt idx="46">
                  <c:v>8.4100000000006503E-2</c:v>
                </c:pt>
                <c:pt idx="47">
                  <c:v>9.1399999999993042E-2</c:v>
                </c:pt>
                <c:pt idx="48">
                  <c:v>8.0699999999950478E-2</c:v>
                </c:pt>
                <c:pt idx="49">
                  <c:v>8.7000000000614364E-3</c:v>
                </c:pt>
                <c:pt idx="50">
                  <c:v>2.7800000000041791E-2</c:v>
                </c:pt>
                <c:pt idx="51">
                  <c:v>8.4100000000006503E-2</c:v>
                </c:pt>
                <c:pt idx="52">
                  <c:v>4.6099999999995589E-2</c:v>
                </c:pt>
                <c:pt idx="53">
                  <c:v>9.9999999999624833E-3</c:v>
                </c:pt>
                <c:pt idx="54">
                  <c:v>-8.2000000000164164E-3</c:v>
                </c:pt>
                <c:pt idx="55">
                  <c:v>7.650000000009527E-2</c:v>
                </c:pt>
                <c:pt idx="56">
                  <c:v>3.9899999999960301E-2</c:v>
                </c:pt>
                <c:pt idx="57">
                  <c:v>5.3200000000032333E-2</c:v>
                </c:pt>
                <c:pt idx="58">
                  <c:v>4.1200000000088721E-2</c:v>
                </c:pt>
                <c:pt idx="59">
                  <c:v>-8.5999999999160082E-3</c:v>
                </c:pt>
                <c:pt idx="60">
                  <c:v>4.9799999999976308E-2</c:v>
                </c:pt>
                <c:pt idx="61">
                  <c:v>3.9799999999985403E-2</c:v>
                </c:pt>
                <c:pt idx="62">
                  <c:v>3.5100000000028331E-2</c:v>
                </c:pt>
                <c:pt idx="63">
                  <c:v>3.3699999999925012E-2</c:v>
                </c:pt>
                <c:pt idx="64">
                  <c:v>5.7099999999962847E-2</c:v>
                </c:pt>
                <c:pt idx="65">
                  <c:v>4.5299999999969032E-2</c:v>
                </c:pt>
                <c:pt idx="66">
                  <c:v>5.7600000000064711E-2</c:v>
                </c:pt>
                <c:pt idx="67">
                  <c:v>5.0400000000053069E-2</c:v>
                </c:pt>
                <c:pt idx="68">
                  <c:v>5.1799999999929014E-2</c:v>
                </c:pt>
                <c:pt idx="69">
                  <c:v>6.7700000000030514E-2</c:v>
                </c:pt>
                <c:pt idx="70">
                  <c:v>8.6199999999934107E-2</c:v>
                </c:pt>
                <c:pt idx="71">
                  <c:v>7.5299999999941747E-2</c:v>
                </c:pt>
                <c:pt idx="72">
                  <c:v>4.4700000000119644E-2</c:v>
                </c:pt>
                <c:pt idx="73">
                  <c:v>4.3800000000118189E-2</c:v>
                </c:pt>
                <c:pt idx="74">
                  <c:v>2.6300000000190948E-2</c:v>
                </c:pt>
                <c:pt idx="75">
                  <c:v>8.3000000001618446E-3</c:v>
                </c:pt>
                <c:pt idx="76">
                  <c:v>-2.0999999999560259E-3</c:v>
                </c:pt>
                <c:pt idx="77">
                  <c:v>-1.6899999999878901E-2</c:v>
                </c:pt>
                <c:pt idx="78">
                  <c:v>-2.0600000000086993E-2</c:v>
                </c:pt>
                <c:pt idx="79">
                  <c:v>6.1199999999843158E-2</c:v>
                </c:pt>
                <c:pt idx="80">
                  <c:v>1.1099999999913734E-2</c:v>
                </c:pt>
                <c:pt idx="81">
                  <c:v>4.2000000000541604E-3</c:v>
                </c:pt>
                <c:pt idx="82">
                  <c:v>-1.1000000000223054E-2</c:v>
                </c:pt>
                <c:pt idx="83">
                  <c:v>-5.6999999999618467E-3</c:v>
                </c:pt>
                <c:pt idx="84">
                  <c:v>4.8599999999822785E-2</c:v>
                </c:pt>
                <c:pt idx="85">
                  <c:v>-2.71999999997945E-2</c:v>
                </c:pt>
                <c:pt idx="86">
                  <c:v>-4.5699999999925467E-2</c:v>
                </c:pt>
                <c:pt idx="87">
                  <c:v>-4.7999999999603915E-3</c:v>
                </c:pt>
                <c:pt idx="88">
                  <c:v>-2.009999999998513E-2</c:v>
                </c:pt>
                <c:pt idx="89">
                  <c:v>4.3300000000016325E-2</c:v>
                </c:pt>
                <c:pt idx="90">
                  <c:v>9.6999999998104158E-3</c:v>
                </c:pt>
                <c:pt idx="91">
                  <c:v>2.1599999999779129E-2</c:v>
                </c:pt>
                <c:pt idx="92">
                  <c:v>1.7300000000176396E-2</c:v>
                </c:pt>
                <c:pt idx="93">
                  <c:v>-1.5999999999877446E-2</c:v>
                </c:pt>
                <c:pt idx="94">
                  <c:v>-3.1699999999801776E-2</c:v>
                </c:pt>
                <c:pt idx="95">
                  <c:v>1.4699999999919555E-2</c:v>
                </c:pt>
                <c:pt idx="96">
                  <c:v>6.6300000000154569E-2</c:v>
                </c:pt>
                <c:pt idx="97">
                  <c:v>2.4500000000188038E-2</c:v>
                </c:pt>
                <c:pt idx="98">
                  <c:v>-2.2299999999887632E-2</c:v>
                </c:pt>
                <c:pt idx="99">
                  <c:v>5.1499999999776946E-2</c:v>
                </c:pt>
                <c:pt idx="100">
                  <c:v>9.4999999998606199E-3</c:v>
                </c:pt>
                <c:pt idx="101">
                  <c:v>4.0900000000164027E-2</c:v>
                </c:pt>
                <c:pt idx="102">
                  <c:v>5.5099999999782767E-2</c:v>
                </c:pt>
                <c:pt idx="103">
                  <c:v>1.4499999999969759E-2</c:v>
                </c:pt>
                <c:pt idx="104">
                  <c:v>1.7700000000075988E-2</c:v>
                </c:pt>
                <c:pt idx="105">
                  <c:v>-4.499999999808324E-3</c:v>
                </c:pt>
                <c:pt idx="106">
                  <c:v>-3.1400000000104455E-2</c:v>
                </c:pt>
                <c:pt idx="107">
                  <c:v>-4.2999999998585281E-3</c:v>
                </c:pt>
                <c:pt idx="108">
                  <c:v>4.7000000000224418E-2</c:v>
                </c:pt>
                <c:pt idx="109">
                  <c:v>2.6900000000040336E-2</c:v>
                </c:pt>
                <c:pt idx="110">
                  <c:v>7.8999999998075054E-3</c:v>
                </c:pt>
                <c:pt idx="111">
                  <c:v>1.9399999999876627E-2</c:v>
                </c:pt>
                <c:pt idx="112">
                  <c:v>-1.3999999999924739E-2</c:v>
                </c:pt>
                <c:pt idx="113">
                  <c:v>-5.7399999999944384E-2</c:v>
                </c:pt>
                <c:pt idx="114">
                  <c:v>5.1000000000556156E-3</c:v>
                </c:pt>
                <c:pt idx="115">
                  <c:v>2.3699999999934107E-2</c:v>
                </c:pt>
                <c:pt idx="116">
                  <c:v>2.699999999978786E-2</c:v>
                </c:pt>
                <c:pt idx="117">
                  <c:v>7.0100000000110185E-2</c:v>
                </c:pt>
                <c:pt idx="118">
                  <c:v>-6.189999999995166E-2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3AE-48A9-B6B0-7D311FE11180}"/>
            </c:ext>
          </c:extLst>
        </c:ser>
        <c:ser>
          <c:idx val="2"/>
          <c:order val="2"/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'HE-SXU-000 Magnet Data'!$U$5:$U$123</c:f>
              <c:numCache>
                <c:formatCode>General</c:formatCode>
                <c:ptCount val="119"/>
                <c:pt idx="0">
                  <c:v>50.924100000000003</c:v>
                </c:pt>
                <c:pt idx="1">
                  <c:v>78.890900000000002</c:v>
                </c:pt>
                <c:pt idx="2">
                  <c:v>107.0001</c:v>
                </c:pt>
                <c:pt idx="3">
                  <c:v>135.00299999999999</c:v>
                </c:pt>
                <c:pt idx="4">
                  <c:v>163.01490000000001</c:v>
                </c:pt>
                <c:pt idx="5">
                  <c:v>191.01060000000001</c:v>
                </c:pt>
                <c:pt idx="6">
                  <c:v>219.00299999999999</c:v>
                </c:pt>
                <c:pt idx="7">
                  <c:v>247.01400000000001</c:v>
                </c:pt>
                <c:pt idx="8">
                  <c:v>275.01830000000001</c:v>
                </c:pt>
                <c:pt idx="9">
                  <c:v>303.01060000000001</c:v>
                </c:pt>
                <c:pt idx="10">
                  <c:v>331.0138</c:v>
                </c:pt>
                <c:pt idx="11">
                  <c:v>359.00119999999998</c:v>
                </c:pt>
                <c:pt idx="12">
                  <c:v>386.9941</c:v>
                </c:pt>
                <c:pt idx="13">
                  <c:v>415.01900000000001</c:v>
                </c:pt>
                <c:pt idx="14">
                  <c:v>443.00479999999999</c:v>
                </c:pt>
                <c:pt idx="15">
                  <c:v>471.0093</c:v>
                </c:pt>
                <c:pt idx="16">
                  <c:v>499.00650000000002</c:v>
                </c:pt>
                <c:pt idx="17">
                  <c:v>527.01390000000004</c:v>
                </c:pt>
                <c:pt idx="18">
                  <c:v>555.01760000000002</c:v>
                </c:pt>
                <c:pt idx="19">
                  <c:v>583.0222</c:v>
                </c:pt>
                <c:pt idx="20">
                  <c:v>611.01430000000005</c:v>
                </c:pt>
                <c:pt idx="21">
                  <c:v>639.01909999999998</c:v>
                </c:pt>
                <c:pt idx="22">
                  <c:v>667.02840000000003</c:v>
                </c:pt>
                <c:pt idx="23">
                  <c:v>695.02650000000006</c:v>
                </c:pt>
                <c:pt idx="24">
                  <c:v>723.01819999999998</c:v>
                </c:pt>
                <c:pt idx="25">
                  <c:v>751.01980000000003</c:v>
                </c:pt>
                <c:pt idx="26">
                  <c:v>779.01229999999998</c:v>
                </c:pt>
                <c:pt idx="27">
                  <c:v>807.02260000000001</c:v>
                </c:pt>
                <c:pt idx="28">
                  <c:v>835.02269999999999</c:v>
                </c:pt>
                <c:pt idx="29">
                  <c:v>863.01649999999995</c:v>
                </c:pt>
                <c:pt idx="30">
                  <c:v>891.02409999999998</c:v>
                </c:pt>
                <c:pt idx="31">
                  <c:v>919.02139999999997</c:v>
                </c:pt>
                <c:pt idx="32">
                  <c:v>947.02380000000005</c:v>
                </c:pt>
                <c:pt idx="33">
                  <c:v>975.02149999999995</c:v>
                </c:pt>
                <c:pt idx="34">
                  <c:v>1003.0202</c:v>
                </c:pt>
                <c:pt idx="35">
                  <c:v>1031.0159000000001</c:v>
                </c:pt>
                <c:pt idx="36">
                  <c:v>1059.0145</c:v>
                </c:pt>
                <c:pt idx="37">
                  <c:v>1087.0134</c:v>
                </c:pt>
                <c:pt idx="38">
                  <c:v>1115.0063</c:v>
                </c:pt>
                <c:pt idx="39">
                  <c:v>1142.9911</c:v>
                </c:pt>
                <c:pt idx="40">
                  <c:v>1170.9588000000001</c:v>
                </c:pt>
                <c:pt idx="41">
                  <c:v>1199.0396000000001</c:v>
                </c:pt>
                <c:pt idx="42">
                  <c:v>1227.0391999999999</c:v>
                </c:pt>
                <c:pt idx="43">
                  <c:v>1255.0325</c:v>
                </c:pt>
                <c:pt idx="44">
                  <c:v>1283.0291999999999</c:v>
                </c:pt>
                <c:pt idx="45">
                  <c:v>1311.0234</c:v>
                </c:pt>
                <c:pt idx="46">
                  <c:v>1339.0128999999999</c:v>
                </c:pt>
                <c:pt idx="47">
                  <c:v>1367.0260000000001</c:v>
                </c:pt>
                <c:pt idx="48">
                  <c:v>1395.0281</c:v>
                </c:pt>
                <c:pt idx="49">
                  <c:v>1423.029</c:v>
                </c:pt>
                <c:pt idx="50">
                  <c:v>1451.0314000000001</c:v>
                </c:pt>
                <c:pt idx="51">
                  <c:v>1479.0255999999999</c:v>
                </c:pt>
                <c:pt idx="52">
                  <c:v>1507.0065</c:v>
                </c:pt>
                <c:pt idx="53">
                  <c:v>1535.0068000000001</c:v>
                </c:pt>
                <c:pt idx="54">
                  <c:v>1563.0166999999999</c:v>
                </c:pt>
                <c:pt idx="55">
                  <c:v>1591.0272</c:v>
                </c:pt>
                <c:pt idx="56">
                  <c:v>1619.0237</c:v>
                </c:pt>
                <c:pt idx="57">
                  <c:v>1647.0224000000001</c:v>
                </c:pt>
                <c:pt idx="58">
                  <c:v>1674.9911</c:v>
                </c:pt>
                <c:pt idx="59">
                  <c:v>1703.0162</c:v>
                </c:pt>
                <c:pt idx="60">
                  <c:v>1731.0223000000001</c:v>
                </c:pt>
                <c:pt idx="61">
                  <c:v>1759.0236</c:v>
                </c:pt>
                <c:pt idx="62">
                  <c:v>1787.0211999999999</c:v>
                </c:pt>
                <c:pt idx="63">
                  <c:v>1815.0198</c:v>
                </c:pt>
                <c:pt idx="64">
                  <c:v>1842.9974999999999</c:v>
                </c:pt>
                <c:pt idx="65">
                  <c:v>1871.0262</c:v>
                </c:pt>
                <c:pt idx="66">
                  <c:v>1899.0248999999999</c:v>
                </c:pt>
                <c:pt idx="67">
                  <c:v>1926.9971</c:v>
                </c:pt>
                <c:pt idx="68">
                  <c:v>1954.9994999999999</c:v>
                </c:pt>
                <c:pt idx="69">
                  <c:v>1983.0273</c:v>
                </c:pt>
                <c:pt idx="70">
                  <c:v>2011.0256999999999</c:v>
                </c:pt>
                <c:pt idx="71">
                  <c:v>2039.019</c:v>
                </c:pt>
                <c:pt idx="72">
                  <c:v>2067.0286999999998</c:v>
                </c:pt>
                <c:pt idx="73">
                  <c:v>2095.0259999999998</c:v>
                </c:pt>
                <c:pt idx="74">
                  <c:v>2123.0219999999999</c:v>
                </c:pt>
                <c:pt idx="75">
                  <c:v>2151.0097000000001</c:v>
                </c:pt>
                <c:pt idx="76">
                  <c:v>2179.0088000000001</c:v>
                </c:pt>
                <c:pt idx="77">
                  <c:v>2206.9618</c:v>
                </c:pt>
                <c:pt idx="78">
                  <c:v>2234.9288999999999</c:v>
                </c:pt>
                <c:pt idx="79">
                  <c:v>2262.9920999999999</c:v>
                </c:pt>
                <c:pt idx="80">
                  <c:v>2290.9913000000001</c:v>
                </c:pt>
                <c:pt idx="81">
                  <c:v>2318.9843000000001</c:v>
                </c:pt>
                <c:pt idx="82">
                  <c:v>2346.9746</c:v>
                </c:pt>
                <c:pt idx="83">
                  <c:v>2374.9868999999999</c:v>
                </c:pt>
                <c:pt idx="84">
                  <c:v>2402.9841999999999</c:v>
                </c:pt>
                <c:pt idx="85">
                  <c:v>2430.9787000000001</c:v>
                </c:pt>
                <c:pt idx="86">
                  <c:v>2458.9836</c:v>
                </c:pt>
                <c:pt idx="87">
                  <c:v>2486.9605999999999</c:v>
                </c:pt>
                <c:pt idx="88">
                  <c:v>2514.9868000000001</c:v>
                </c:pt>
                <c:pt idx="89">
                  <c:v>2542.9933000000001</c:v>
                </c:pt>
                <c:pt idx="90">
                  <c:v>2570.9526999999998</c:v>
                </c:pt>
                <c:pt idx="91">
                  <c:v>2598.9702000000002</c:v>
                </c:pt>
                <c:pt idx="92">
                  <c:v>2626.9810000000002</c:v>
                </c:pt>
                <c:pt idx="93">
                  <c:v>2654.9803000000002</c:v>
                </c:pt>
                <c:pt idx="94">
                  <c:v>2682.9728</c:v>
                </c:pt>
                <c:pt idx="95">
                  <c:v>2710.9886000000001</c:v>
                </c:pt>
                <c:pt idx="96">
                  <c:v>2738.998</c:v>
                </c:pt>
                <c:pt idx="97">
                  <c:v>2766.9929999999999</c:v>
                </c:pt>
                <c:pt idx="98">
                  <c:v>2794.9924000000001</c:v>
                </c:pt>
                <c:pt idx="99">
                  <c:v>2822.991</c:v>
                </c:pt>
                <c:pt idx="100">
                  <c:v>2850.9854999999998</c:v>
                </c:pt>
                <c:pt idx="101">
                  <c:v>2878.9573</c:v>
                </c:pt>
                <c:pt idx="102">
                  <c:v>2906.9940999999999</c:v>
                </c:pt>
                <c:pt idx="103">
                  <c:v>2934.9926999999998</c:v>
                </c:pt>
                <c:pt idx="104">
                  <c:v>2963.0048000000002</c:v>
                </c:pt>
                <c:pt idx="105">
                  <c:v>2990.9819000000002</c:v>
                </c:pt>
                <c:pt idx="106">
                  <c:v>3018.9684000000002</c:v>
                </c:pt>
                <c:pt idx="107">
                  <c:v>3046.9751999999999</c:v>
                </c:pt>
                <c:pt idx="108">
                  <c:v>3074.9827</c:v>
                </c:pt>
                <c:pt idx="109">
                  <c:v>3102.9865</c:v>
                </c:pt>
                <c:pt idx="110">
                  <c:v>3130.9769999999999</c:v>
                </c:pt>
                <c:pt idx="111">
                  <c:v>3158.9553999999998</c:v>
                </c:pt>
                <c:pt idx="112">
                  <c:v>3186.9270000000001</c:v>
                </c:pt>
                <c:pt idx="113">
                  <c:v>3214.9684999999999</c:v>
                </c:pt>
                <c:pt idx="114">
                  <c:v>3242.9648999999999</c:v>
                </c:pt>
                <c:pt idx="115">
                  <c:v>3270.9956999999999</c:v>
                </c:pt>
                <c:pt idx="116">
                  <c:v>3298.9821999999999</c:v>
                </c:pt>
                <c:pt idx="117">
                  <c:v>3327.0088000000001</c:v>
                </c:pt>
                <c:pt idx="118">
                  <c:v>3354.8739</c:v>
                </c:pt>
              </c:numCache>
            </c:numRef>
          </c:xVal>
          <c:yVal>
            <c:numRef>
              <c:f>'HE-SXU-000 Magnet Data'!$X$5:$X$123</c:f>
              <c:numCache>
                <c:formatCode>General</c:formatCode>
                <c:ptCount val="119"/>
                <c:pt idx="0">
                  <c:v>-1.1699999999997601E-2</c:v>
                </c:pt>
                <c:pt idx="1">
                  <c:v>-4.4899999999998386E-2</c:v>
                </c:pt>
                <c:pt idx="2">
                  <c:v>6.430000000000291E-2</c:v>
                </c:pt>
                <c:pt idx="3">
                  <c:v>6.7199999999985494E-2</c:v>
                </c:pt>
                <c:pt idx="4">
                  <c:v>7.910000000001105E-2</c:v>
                </c:pt>
                <c:pt idx="5">
                  <c:v>7.4800000000010414E-2</c:v>
                </c:pt>
                <c:pt idx="6">
                  <c:v>6.7199999999985494E-2</c:v>
                </c:pt>
                <c:pt idx="7">
                  <c:v>7.8200000000009595E-2</c:v>
                </c:pt>
                <c:pt idx="8">
                  <c:v>8.2500000000010232E-2</c:v>
                </c:pt>
                <c:pt idx="9">
                  <c:v>7.4800000000010414E-2</c:v>
                </c:pt>
                <c:pt idx="10">
                  <c:v>7.8000000000002956E-2</c:v>
                </c:pt>
                <c:pt idx="11">
                  <c:v>6.5399999999982583E-2</c:v>
                </c:pt>
                <c:pt idx="12">
                  <c:v>5.8300000000002683E-2</c:v>
                </c:pt>
                <c:pt idx="13">
                  <c:v>8.3200000000005048E-2</c:v>
                </c:pt>
                <c:pt idx="14">
                  <c:v>6.8999999999988404E-2</c:v>
                </c:pt>
                <c:pt idx="15">
                  <c:v>7.349999999999568E-2</c:v>
                </c:pt>
                <c:pt idx="16">
                  <c:v>7.0700000000016416E-2</c:v>
                </c:pt>
                <c:pt idx="17">
                  <c:v>7.8100000000034697E-2</c:v>
                </c:pt>
                <c:pt idx="18">
                  <c:v>8.1800000000015416E-2</c:v>
                </c:pt>
                <c:pt idx="19">
                  <c:v>8.639999999999759E-2</c:v>
                </c:pt>
                <c:pt idx="20">
                  <c:v>7.8500000000047976E-2</c:v>
                </c:pt>
                <c:pt idx="21">
                  <c:v>8.3299999999979946E-2</c:v>
                </c:pt>
                <c:pt idx="22">
                  <c:v>9.2600000000032878E-2</c:v>
                </c:pt>
                <c:pt idx="23">
                  <c:v>9.070000000005507E-2</c:v>
                </c:pt>
                <c:pt idx="24">
                  <c:v>8.239999999997849E-2</c:v>
                </c:pt>
                <c:pt idx="25">
                  <c:v>8.4000000000031605E-2</c:v>
                </c:pt>
                <c:pt idx="26">
                  <c:v>7.6499999999981583E-2</c:v>
                </c:pt>
                <c:pt idx="27">
                  <c:v>8.6800000000010868E-2</c:v>
                </c:pt>
                <c:pt idx="28">
                  <c:v>8.6899999999985766E-2</c:v>
                </c:pt>
                <c:pt idx="29">
                  <c:v>8.0699999999950478E-2</c:v>
                </c:pt>
                <c:pt idx="30">
                  <c:v>8.8299999999975398E-2</c:v>
                </c:pt>
                <c:pt idx="31">
                  <c:v>8.5599999999971033E-2</c:v>
                </c:pt>
                <c:pt idx="32">
                  <c:v>8.8000000000050704E-2</c:v>
                </c:pt>
                <c:pt idx="33">
                  <c:v>8.5699999999945931E-2</c:v>
                </c:pt>
                <c:pt idx="34">
                  <c:v>8.4400000000044884E-2</c:v>
                </c:pt>
                <c:pt idx="35">
                  <c:v>8.010000000010109E-2</c:v>
                </c:pt>
                <c:pt idx="36">
                  <c:v>7.8699999999997772E-2</c:v>
                </c:pt>
                <c:pt idx="37">
                  <c:v>7.7600000000046521E-2</c:v>
                </c:pt>
                <c:pt idx="38">
                  <c:v>7.0500000000009777E-2</c:v>
                </c:pt>
                <c:pt idx="39">
                  <c:v>5.5299999999959937E-2</c:v>
                </c:pt>
                <c:pt idx="40">
                  <c:v>2.3000000000109821E-2</c:v>
                </c:pt>
                <c:pt idx="41">
                  <c:v>0.10380000000006362</c:v>
                </c:pt>
                <c:pt idx="42">
                  <c:v>0.10339999999993665</c:v>
                </c:pt>
                <c:pt idx="43">
                  <c:v>9.6700000000026876E-2</c:v>
                </c:pt>
                <c:pt idx="44">
                  <c:v>9.3399999999945749E-2</c:v>
                </c:pt>
                <c:pt idx="45">
                  <c:v>8.7600000000037426E-2</c:v>
                </c:pt>
                <c:pt idx="46">
                  <c:v>7.7099999999944657E-2</c:v>
                </c:pt>
                <c:pt idx="47">
                  <c:v>9.0200000000066893E-2</c:v>
                </c:pt>
                <c:pt idx="48">
                  <c:v>9.2299999999994498E-2</c:v>
                </c:pt>
                <c:pt idx="49">
                  <c:v>9.3199999999995953E-2</c:v>
                </c:pt>
                <c:pt idx="50">
                  <c:v>9.5600000000075624E-2</c:v>
                </c:pt>
                <c:pt idx="51">
                  <c:v>8.9799999999939928E-2</c:v>
                </c:pt>
                <c:pt idx="52">
                  <c:v>7.0699999999959573E-2</c:v>
                </c:pt>
                <c:pt idx="53">
                  <c:v>7.100000000011164E-2</c:v>
                </c:pt>
                <c:pt idx="54">
                  <c:v>8.0899999999900274E-2</c:v>
                </c:pt>
                <c:pt idx="55">
                  <c:v>9.1399999999993042E-2</c:v>
                </c:pt>
                <c:pt idx="56">
                  <c:v>8.789999999996212E-2</c:v>
                </c:pt>
                <c:pt idx="57">
                  <c:v>8.6600000000061073E-2</c:v>
                </c:pt>
                <c:pt idx="58">
                  <c:v>5.5299999999959937E-2</c:v>
                </c:pt>
                <c:pt idx="59">
                  <c:v>8.0400000000025784E-2</c:v>
                </c:pt>
                <c:pt idx="60">
                  <c:v>8.6500000000086175E-2</c:v>
                </c:pt>
                <c:pt idx="61">
                  <c:v>8.7799999999987222E-2</c:v>
                </c:pt>
                <c:pt idx="62">
                  <c:v>8.539999999990755E-2</c:v>
                </c:pt>
                <c:pt idx="63">
                  <c:v>8.4000000000031605E-2</c:v>
                </c:pt>
                <c:pt idx="64">
                  <c:v>6.1699999999945021E-2</c:v>
                </c:pt>
                <c:pt idx="65">
                  <c:v>9.0400000000016689E-2</c:v>
                </c:pt>
                <c:pt idx="66">
                  <c:v>8.9099999999888269E-2</c:v>
                </c:pt>
                <c:pt idx="67">
                  <c:v>6.1300000000045429E-2</c:v>
                </c:pt>
                <c:pt idx="68">
                  <c:v>6.3699999999897727E-2</c:v>
                </c:pt>
                <c:pt idx="69">
                  <c:v>9.149999999996794E-2</c:v>
                </c:pt>
                <c:pt idx="70">
                  <c:v>8.9899999999914826E-2</c:v>
                </c:pt>
                <c:pt idx="71">
                  <c:v>8.3200000000005048E-2</c:v>
                </c:pt>
                <c:pt idx="72">
                  <c:v>9.2899999999843885E-2</c:v>
                </c:pt>
                <c:pt idx="73">
                  <c:v>9.019999999983952E-2</c:v>
                </c:pt>
                <c:pt idx="74">
                  <c:v>8.6199999999934107E-2</c:v>
                </c:pt>
                <c:pt idx="75">
                  <c:v>7.3900000000065802E-2</c:v>
                </c:pt>
                <c:pt idx="76">
                  <c:v>7.3000000000064347E-2</c:v>
                </c:pt>
                <c:pt idx="77">
                  <c:v>2.6000000000038881E-2</c:v>
                </c:pt>
                <c:pt idx="78">
                  <c:v>-6.9000000001153694E-3</c:v>
                </c:pt>
                <c:pt idx="79">
                  <c:v>5.629999999993629E-2</c:v>
                </c:pt>
                <c:pt idx="80">
                  <c:v>5.5500000000137106E-2</c:v>
                </c:pt>
                <c:pt idx="81">
                  <c:v>4.8500000000075261E-2</c:v>
                </c:pt>
                <c:pt idx="82">
                  <c:v>3.8800000000009049E-2</c:v>
                </c:pt>
                <c:pt idx="83">
                  <c:v>5.1099999999877355E-2</c:v>
                </c:pt>
                <c:pt idx="84">
                  <c:v>4.8399999999872989E-2</c:v>
                </c:pt>
                <c:pt idx="85">
                  <c:v>4.2900000000116734E-2</c:v>
                </c:pt>
                <c:pt idx="86">
                  <c:v>4.7800000000023601E-2</c:v>
                </c:pt>
                <c:pt idx="87">
                  <c:v>2.4799999999885358E-2</c:v>
                </c:pt>
                <c:pt idx="88">
                  <c:v>5.100000000012983E-2</c:v>
                </c:pt>
                <c:pt idx="89">
                  <c:v>5.7500000000089813E-2</c:v>
                </c:pt>
                <c:pt idx="90">
                  <c:v>1.6899999999822057E-2</c:v>
                </c:pt>
                <c:pt idx="91">
                  <c:v>3.4400000000204045E-2</c:v>
                </c:pt>
                <c:pt idx="92">
                  <c:v>4.5200000000221507E-2</c:v>
                </c:pt>
                <c:pt idx="93">
                  <c:v>4.4500000000169848E-2</c:v>
                </c:pt>
                <c:pt idx="94">
                  <c:v>3.7000000000006139E-2</c:v>
                </c:pt>
                <c:pt idx="95">
                  <c:v>5.2800000000132741E-2</c:v>
                </c:pt>
                <c:pt idx="96">
                  <c:v>6.2200000000046884E-2</c:v>
                </c:pt>
                <c:pt idx="97">
                  <c:v>5.7199999999937745E-2</c:v>
                </c:pt>
                <c:pt idx="98">
                  <c:v>5.6600000000088357E-2</c:v>
                </c:pt>
                <c:pt idx="99">
                  <c:v>5.5199999999985039E-2</c:v>
                </c:pt>
                <c:pt idx="100">
                  <c:v>4.9699999999774036E-2</c:v>
                </c:pt>
                <c:pt idx="101">
                  <c:v>2.1500000000031605E-2</c:v>
                </c:pt>
                <c:pt idx="102">
                  <c:v>5.8299999999888996E-2</c:v>
                </c:pt>
                <c:pt idx="103">
                  <c:v>5.6899999999785678E-2</c:v>
                </c:pt>
                <c:pt idx="104">
                  <c:v>6.9000000000158934E-2</c:v>
                </c:pt>
                <c:pt idx="105">
                  <c:v>4.6100000000222963E-2</c:v>
                </c:pt>
                <c:pt idx="106">
                  <c:v>3.2600000000201135E-2</c:v>
                </c:pt>
                <c:pt idx="107">
                  <c:v>3.9399999999858437E-2</c:v>
                </c:pt>
                <c:pt idx="108">
                  <c:v>4.6900000000022146E-2</c:v>
                </c:pt>
                <c:pt idx="109">
                  <c:v>5.0699999999977763E-2</c:v>
                </c:pt>
                <c:pt idx="110">
                  <c:v>4.1199999999861348E-2</c:v>
                </c:pt>
                <c:pt idx="111">
                  <c:v>1.9599999999826423E-2</c:v>
                </c:pt>
                <c:pt idx="112">
                  <c:v>-8.7999999998658041E-3</c:v>
                </c:pt>
                <c:pt idx="113">
                  <c:v>3.2699999999948659E-2</c:v>
                </c:pt>
                <c:pt idx="114">
                  <c:v>2.9099999999942838E-2</c:v>
                </c:pt>
                <c:pt idx="115">
                  <c:v>5.9899999999942111E-2</c:v>
                </c:pt>
                <c:pt idx="116">
                  <c:v>4.6399999999920283E-2</c:v>
                </c:pt>
                <c:pt idx="117">
                  <c:v>7.3000000000064347E-2</c:v>
                </c:pt>
                <c:pt idx="118">
                  <c:v>-6.189999999995166E-2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3AE-48A9-B6B0-7D311FE111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6552544"/>
        <c:axId val="846550464"/>
      </c:scatterChart>
      <c:valAx>
        <c:axId val="846552544"/>
        <c:scaling>
          <c:orientation val="minMax"/>
          <c:max val="3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550464"/>
        <c:crosses val="autoZero"/>
        <c:crossBetween val="midCat"/>
      </c:valAx>
      <c:valAx>
        <c:axId val="846550464"/>
        <c:scaling>
          <c:orientation val="minMax"/>
          <c:max val="0.2"/>
          <c:min val="-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5525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Pole's z-pozitions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Magnet Data'!$A$5:$A$123</c:f>
              <c:numCache>
                <c:formatCode>General</c:formatCode>
                <c:ptCount val="119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18</c:v>
                </c:pt>
                <c:pt idx="16">
                  <c:v>19</c:v>
                </c:pt>
                <c:pt idx="17">
                  <c:v>20</c:v>
                </c:pt>
                <c:pt idx="18">
                  <c:v>21</c:v>
                </c:pt>
                <c:pt idx="19">
                  <c:v>22</c:v>
                </c:pt>
                <c:pt idx="20">
                  <c:v>23</c:v>
                </c:pt>
                <c:pt idx="21">
                  <c:v>24</c:v>
                </c:pt>
                <c:pt idx="22">
                  <c:v>25</c:v>
                </c:pt>
                <c:pt idx="23">
                  <c:v>26</c:v>
                </c:pt>
                <c:pt idx="24">
                  <c:v>27</c:v>
                </c:pt>
                <c:pt idx="25">
                  <c:v>28</c:v>
                </c:pt>
                <c:pt idx="26">
                  <c:v>29</c:v>
                </c:pt>
                <c:pt idx="27">
                  <c:v>30</c:v>
                </c:pt>
                <c:pt idx="28">
                  <c:v>31</c:v>
                </c:pt>
                <c:pt idx="29">
                  <c:v>32</c:v>
                </c:pt>
                <c:pt idx="30">
                  <c:v>33</c:v>
                </c:pt>
                <c:pt idx="31">
                  <c:v>34</c:v>
                </c:pt>
                <c:pt idx="32">
                  <c:v>35</c:v>
                </c:pt>
                <c:pt idx="33">
                  <c:v>36</c:v>
                </c:pt>
                <c:pt idx="34">
                  <c:v>37</c:v>
                </c:pt>
                <c:pt idx="35">
                  <c:v>38</c:v>
                </c:pt>
                <c:pt idx="36">
                  <c:v>39</c:v>
                </c:pt>
                <c:pt idx="37">
                  <c:v>40</c:v>
                </c:pt>
                <c:pt idx="38">
                  <c:v>41</c:v>
                </c:pt>
                <c:pt idx="39">
                  <c:v>42</c:v>
                </c:pt>
                <c:pt idx="40">
                  <c:v>43</c:v>
                </c:pt>
                <c:pt idx="41">
                  <c:v>44</c:v>
                </c:pt>
                <c:pt idx="42">
                  <c:v>45</c:v>
                </c:pt>
                <c:pt idx="43">
                  <c:v>46</c:v>
                </c:pt>
                <c:pt idx="44">
                  <c:v>47</c:v>
                </c:pt>
                <c:pt idx="45">
                  <c:v>48</c:v>
                </c:pt>
                <c:pt idx="46">
                  <c:v>49</c:v>
                </c:pt>
                <c:pt idx="47">
                  <c:v>50</c:v>
                </c:pt>
                <c:pt idx="48">
                  <c:v>51</c:v>
                </c:pt>
                <c:pt idx="49">
                  <c:v>52</c:v>
                </c:pt>
                <c:pt idx="50">
                  <c:v>53</c:v>
                </c:pt>
                <c:pt idx="51">
                  <c:v>54</c:v>
                </c:pt>
                <c:pt idx="52">
                  <c:v>55</c:v>
                </c:pt>
                <c:pt idx="53">
                  <c:v>56</c:v>
                </c:pt>
                <c:pt idx="54">
                  <c:v>57</c:v>
                </c:pt>
                <c:pt idx="55">
                  <c:v>58</c:v>
                </c:pt>
                <c:pt idx="56">
                  <c:v>59</c:v>
                </c:pt>
                <c:pt idx="57">
                  <c:v>60</c:v>
                </c:pt>
                <c:pt idx="58">
                  <c:v>61</c:v>
                </c:pt>
                <c:pt idx="59">
                  <c:v>62</c:v>
                </c:pt>
                <c:pt idx="60">
                  <c:v>63</c:v>
                </c:pt>
                <c:pt idx="61">
                  <c:v>64</c:v>
                </c:pt>
                <c:pt idx="62">
                  <c:v>65</c:v>
                </c:pt>
                <c:pt idx="63">
                  <c:v>66</c:v>
                </c:pt>
                <c:pt idx="64">
                  <c:v>67</c:v>
                </c:pt>
                <c:pt idx="65">
                  <c:v>68</c:v>
                </c:pt>
                <c:pt idx="66">
                  <c:v>69</c:v>
                </c:pt>
                <c:pt idx="67">
                  <c:v>70</c:v>
                </c:pt>
                <c:pt idx="68">
                  <c:v>71</c:v>
                </c:pt>
                <c:pt idx="69">
                  <c:v>72</c:v>
                </c:pt>
                <c:pt idx="70">
                  <c:v>73</c:v>
                </c:pt>
                <c:pt idx="71">
                  <c:v>74</c:v>
                </c:pt>
                <c:pt idx="72">
                  <c:v>75</c:v>
                </c:pt>
                <c:pt idx="73">
                  <c:v>76</c:v>
                </c:pt>
                <c:pt idx="74">
                  <c:v>77</c:v>
                </c:pt>
                <c:pt idx="75">
                  <c:v>78</c:v>
                </c:pt>
                <c:pt idx="76">
                  <c:v>79</c:v>
                </c:pt>
                <c:pt idx="77">
                  <c:v>80</c:v>
                </c:pt>
                <c:pt idx="78">
                  <c:v>81</c:v>
                </c:pt>
                <c:pt idx="79">
                  <c:v>82</c:v>
                </c:pt>
                <c:pt idx="80">
                  <c:v>83</c:v>
                </c:pt>
                <c:pt idx="81">
                  <c:v>84</c:v>
                </c:pt>
                <c:pt idx="82">
                  <c:v>85</c:v>
                </c:pt>
                <c:pt idx="83">
                  <c:v>86</c:v>
                </c:pt>
                <c:pt idx="84">
                  <c:v>87</c:v>
                </c:pt>
                <c:pt idx="85">
                  <c:v>88</c:v>
                </c:pt>
                <c:pt idx="86">
                  <c:v>89</c:v>
                </c:pt>
                <c:pt idx="87">
                  <c:v>90</c:v>
                </c:pt>
                <c:pt idx="88">
                  <c:v>91</c:v>
                </c:pt>
                <c:pt idx="89">
                  <c:v>92</c:v>
                </c:pt>
                <c:pt idx="90">
                  <c:v>93</c:v>
                </c:pt>
                <c:pt idx="91">
                  <c:v>94</c:v>
                </c:pt>
                <c:pt idx="92">
                  <c:v>95</c:v>
                </c:pt>
                <c:pt idx="93">
                  <c:v>96</c:v>
                </c:pt>
                <c:pt idx="94">
                  <c:v>97</c:v>
                </c:pt>
                <c:pt idx="95">
                  <c:v>98</c:v>
                </c:pt>
                <c:pt idx="96">
                  <c:v>99</c:v>
                </c:pt>
                <c:pt idx="97">
                  <c:v>100</c:v>
                </c:pt>
                <c:pt idx="98">
                  <c:v>101</c:v>
                </c:pt>
                <c:pt idx="99">
                  <c:v>102</c:v>
                </c:pt>
                <c:pt idx="100">
                  <c:v>103</c:v>
                </c:pt>
                <c:pt idx="101">
                  <c:v>104</c:v>
                </c:pt>
                <c:pt idx="102">
                  <c:v>105</c:v>
                </c:pt>
                <c:pt idx="103">
                  <c:v>106</c:v>
                </c:pt>
                <c:pt idx="104">
                  <c:v>107</c:v>
                </c:pt>
                <c:pt idx="105">
                  <c:v>108</c:v>
                </c:pt>
                <c:pt idx="106">
                  <c:v>109</c:v>
                </c:pt>
                <c:pt idx="107">
                  <c:v>110</c:v>
                </c:pt>
                <c:pt idx="108">
                  <c:v>111</c:v>
                </c:pt>
                <c:pt idx="109">
                  <c:v>112</c:v>
                </c:pt>
                <c:pt idx="110">
                  <c:v>113</c:v>
                </c:pt>
                <c:pt idx="111">
                  <c:v>114</c:v>
                </c:pt>
                <c:pt idx="112">
                  <c:v>115</c:v>
                </c:pt>
                <c:pt idx="113">
                  <c:v>116</c:v>
                </c:pt>
                <c:pt idx="114">
                  <c:v>117</c:v>
                </c:pt>
                <c:pt idx="115">
                  <c:v>118</c:v>
                </c:pt>
                <c:pt idx="116">
                  <c:v>119</c:v>
                </c:pt>
                <c:pt idx="117">
                  <c:v>120</c:v>
                </c:pt>
                <c:pt idx="118">
                  <c:v>121</c:v>
                </c:pt>
              </c:numCache>
            </c:numRef>
          </c:xVal>
          <c:yVal>
            <c:numRef>
              <c:f>'HE-SXU-000 Magnet Data'!$S$5:$S$123</c:f>
              <c:numCache>
                <c:formatCode>General</c:formatCode>
                <c:ptCount val="119"/>
                <c:pt idx="0">
                  <c:v>7.799999999999585E-2</c:v>
                </c:pt>
                <c:pt idx="1">
                  <c:v>3.4099999999995134E-2</c:v>
                </c:pt>
                <c:pt idx="2">
                  <c:v>9.0999999999993975E-2</c:v>
                </c:pt>
                <c:pt idx="3">
                  <c:v>0.11060000000000514</c:v>
                </c:pt>
                <c:pt idx="4">
                  <c:v>9.3199999999995953E-2</c:v>
                </c:pt>
                <c:pt idx="5">
                  <c:v>0.11830000000000496</c:v>
                </c:pt>
                <c:pt idx="6">
                  <c:v>9.010000000000673E-2</c:v>
                </c:pt>
                <c:pt idx="7">
                  <c:v>0.11599999999998545</c:v>
                </c:pt>
                <c:pt idx="8">
                  <c:v>7.2200000000009368E-2</c:v>
                </c:pt>
                <c:pt idx="9">
                  <c:v>8.4000000000003183E-2</c:v>
                </c:pt>
                <c:pt idx="10">
                  <c:v>8.7800000000015643E-2</c:v>
                </c:pt>
                <c:pt idx="11">
                  <c:v>0.11820000000000164</c:v>
                </c:pt>
                <c:pt idx="12">
                  <c:v>0.10820000000001073</c:v>
                </c:pt>
                <c:pt idx="13">
                  <c:v>0.14789999999999281</c:v>
                </c:pt>
                <c:pt idx="14">
                  <c:v>0.10230000000001382</c:v>
                </c:pt>
                <c:pt idx="15">
                  <c:v>0.10140000000001237</c:v>
                </c:pt>
                <c:pt idx="16">
                  <c:v>1.9900000000006912E-2</c:v>
                </c:pt>
                <c:pt idx="17">
                  <c:v>9.7699999999917964E-2</c:v>
                </c:pt>
                <c:pt idx="18">
                  <c:v>6.5699999999992542E-2</c:v>
                </c:pt>
                <c:pt idx="19">
                  <c:v>8.7799999999901956E-2</c:v>
                </c:pt>
                <c:pt idx="20">
                  <c:v>4.5099999999933971E-2</c:v>
                </c:pt>
                <c:pt idx="21">
                  <c:v>8.3699999999907959E-2</c:v>
                </c:pt>
                <c:pt idx="22">
                  <c:v>8.7799999999901956E-2</c:v>
                </c:pt>
                <c:pt idx="23">
                  <c:v>0.12409999999988486</c:v>
                </c:pt>
                <c:pt idx="24">
                  <c:v>6.2499999999886313E-2</c:v>
                </c:pt>
                <c:pt idx="25">
                  <c:v>4.5699999999897045E-2</c:v>
                </c:pt>
                <c:pt idx="26">
                  <c:v>4.329999999993106E-2</c:v>
                </c:pt>
                <c:pt idx="27">
                  <c:v>0.10589999999990596</c:v>
                </c:pt>
                <c:pt idx="28">
                  <c:v>6.6699999999968895E-2</c:v>
                </c:pt>
                <c:pt idx="29">
                  <c:v>9.6899999999891406E-2</c:v>
                </c:pt>
                <c:pt idx="30">
                  <c:v>0.10219999999992524</c:v>
                </c:pt>
                <c:pt idx="31">
                  <c:v>9.0099999999893043E-2</c:v>
                </c:pt>
                <c:pt idx="32">
                  <c:v>8.8699999999903412E-2</c:v>
                </c:pt>
                <c:pt idx="33">
                  <c:v>6.9899999999961437E-2</c:v>
                </c:pt>
                <c:pt idx="34">
                  <c:v>7.7999999999974534E-2</c:v>
                </c:pt>
                <c:pt idx="35">
                  <c:v>0.11259999999992942</c:v>
                </c:pt>
                <c:pt idx="36">
                  <c:v>6.1899999999923239E-2</c:v>
                </c:pt>
                <c:pt idx="37">
                  <c:v>5.4399999999986903E-2</c:v>
                </c:pt>
                <c:pt idx="38">
                  <c:v>4.4599999999945794E-2</c:v>
                </c:pt>
                <c:pt idx="39">
                  <c:v>2.1099999999933061E-2</c:v>
                </c:pt>
                <c:pt idx="40">
                  <c:v>7.0099999999911233E-2</c:v>
                </c:pt>
                <c:pt idx="41">
                  <c:v>0.10459999999989122</c:v>
                </c:pt>
                <c:pt idx="42">
                  <c:v>0.1192999999998392</c:v>
                </c:pt>
                <c:pt idx="43">
                  <c:v>5.160000000000764E-2</c:v>
                </c:pt>
                <c:pt idx="44">
                  <c:v>9.6499999999878128E-2</c:v>
                </c:pt>
                <c:pt idx="45">
                  <c:v>4.0999999999939973E-2</c:v>
                </c:pt>
                <c:pt idx="46">
                  <c:v>9.8600000000033106E-2</c:v>
                </c:pt>
                <c:pt idx="47">
                  <c:v>0.10549999999989268</c:v>
                </c:pt>
                <c:pt idx="48">
                  <c:v>9.5800000000053842E-2</c:v>
                </c:pt>
                <c:pt idx="49">
                  <c:v>2.4899999999888678E-2</c:v>
                </c:pt>
                <c:pt idx="50">
                  <c:v>4.3199999999842476E-2</c:v>
                </c:pt>
                <c:pt idx="51">
                  <c:v>9.9600000000009459E-2</c:v>
                </c:pt>
                <c:pt idx="52">
                  <c:v>6.1500000000023647E-2</c:v>
                </c:pt>
                <c:pt idx="53">
                  <c:v>2.5999999999839929E-2</c:v>
                </c:pt>
                <c:pt idx="54">
                  <c:v>8.5999999998875865E-3</c:v>
                </c:pt>
                <c:pt idx="55">
                  <c:v>9.3100000000049477E-2</c:v>
                </c:pt>
                <c:pt idx="56">
                  <c:v>5.7699999999840657E-2</c:v>
                </c:pt>
                <c:pt idx="57">
                  <c:v>6.9199999999909778E-2</c:v>
                </c:pt>
                <c:pt idx="58">
                  <c:v>5.6900000000041473E-2</c:v>
                </c:pt>
                <c:pt idx="59">
                  <c:v>7.8999999998359272E-3</c:v>
                </c:pt>
                <c:pt idx="60">
                  <c:v>7.0099999999911233E-2</c:v>
                </c:pt>
                <c:pt idx="61">
                  <c:v>5.7699999999840657E-2</c:v>
                </c:pt>
                <c:pt idx="62">
                  <c:v>5.5200000000013461E-2</c:v>
                </c:pt>
                <c:pt idx="63">
                  <c:v>5.2899999999908687E-2</c:v>
                </c:pt>
                <c:pt idx="64">
                  <c:v>7.6199999999971624E-2</c:v>
                </c:pt>
                <c:pt idx="65">
                  <c:v>6.4200000000028012E-2</c:v>
                </c:pt>
                <c:pt idx="66">
                  <c:v>7.5199999999995271E-2</c:v>
                </c:pt>
                <c:pt idx="67">
                  <c:v>7.0299999999861029E-2</c:v>
                </c:pt>
                <c:pt idx="68">
                  <c:v>6.8199999999933425E-2</c:v>
                </c:pt>
                <c:pt idx="69">
                  <c:v>8.4899999999834108E-2</c:v>
                </c:pt>
                <c:pt idx="70">
                  <c:v>0.10310000000004038</c:v>
                </c:pt>
                <c:pt idx="71">
                  <c:v>9.339999999997417E-2</c:v>
                </c:pt>
                <c:pt idx="72">
                  <c:v>6.2499999999545253E-2</c:v>
                </c:pt>
                <c:pt idx="73">
                  <c:v>6.0599999999794818E-2</c:v>
                </c:pt>
                <c:pt idx="74">
                  <c:v>4.3099999999867578E-2</c:v>
                </c:pt>
                <c:pt idx="75">
                  <c:v>2.5399999999535794E-2</c:v>
                </c:pt>
                <c:pt idx="76">
                  <c:v>1.5099999999620195E-2</c:v>
                </c:pt>
                <c:pt idx="77">
                  <c:v>-7.0000000050640665E-4</c:v>
                </c:pt>
                <c:pt idx="78">
                  <c:v>-6.7000000003645255E-3</c:v>
                </c:pt>
                <c:pt idx="79">
                  <c:v>4.5699999999669672E-2</c:v>
                </c:pt>
                <c:pt idx="80">
                  <c:v>-5.7000000001607987E-3</c:v>
                </c:pt>
                <c:pt idx="81">
                  <c:v>-1.110000000016953E-2</c:v>
                </c:pt>
                <c:pt idx="82">
                  <c:v>-2.7000000000498403E-2</c:v>
                </c:pt>
                <c:pt idx="83">
                  <c:v>-2.1800000000439468E-2</c:v>
                </c:pt>
                <c:pt idx="84">
                  <c:v>3.1799999999748252E-2</c:v>
                </c:pt>
                <c:pt idx="85">
                  <c:v>-3.9900000000216096E-2</c:v>
                </c:pt>
                <c:pt idx="86">
                  <c:v>-6.1800000000403088E-2</c:v>
                </c:pt>
                <c:pt idx="87">
                  <c:v>-2.1900000000186992E-2</c:v>
                </c:pt>
                <c:pt idx="88">
                  <c:v>-3.7600000000111322E-2</c:v>
                </c:pt>
                <c:pt idx="89">
                  <c:v>2.7999999999792635E-2</c:v>
                </c:pt>
                <c:pt idx="90">
                  <c:v>-7.1000000002641173E-3</c:v>
                </c:pt>
                <c:pt idx="91">
                  <c:v>4.6999999995023245E-3</c:v>
                </c:pt>
                <c:pt idx="92">
                  <c:v>1.5999999995983671E-3</c:v>
                </c:pt>
                <c:pt idx="93">
                  <c:v>-3.2300000000304863E-2</c:v>
                </c:pt>
                <c:pt idx="94">
                  <c:v>-5.1700000000437285E-2</c:v>
                </c:pt>
                <c:pt idx="95">
                  <c:v>-4.7000000004118192E-3</c:v>
                </c:pt>
                <c:pt idx="96">
                  <c:v>4.7299999999722786E-2</c:v>
                </c:pt>
                <c:pt idx="97">
                  <c:v>5.7999999999083229E-3</c:v>
                </c:pt>
                <c:pt idx="98">
                  <c:v>-4.1200000000117143E-2</c:v>
                </c:pt>
                <c:pt idx="99">
                  <c:v>3.2999999999901775E-2</c:v>
                </c:pt>
                <c:pt idx="100">
                  <c:v>-6.5000000004147296E-3</c:v>
                </c:pt>
                <c:pt idx="101">
                  <c:v>2.2299999999631837E-2</c:v>
                </c:pt>
                <c:pt idx="102">
                  <c:v>4.0399999999863212E-2</c:v>
                </c:pt>
                <c:pt idx="103">
                  <c:v>1.8999999997504347E-3</c:v>
                </c:pt>
                <c:pt idx="104">
                  <c:v>9.6999999996114639E-3</c:v>
                </c:pt>
                <c:pt idx="105">
                  <c:v>-1.7700000000331784E-2</c:v>
                </c:pt>
                <c:pt idx="106">
                  <c:v>-4.9700000000484579E-2</c:v>
                </c:pt>
                <c:pt idx="107">
                  <c:v>-1.9600000000082218E-2</c:v>
                </c:pt>
                <c:pt idx="108">
                  <c:v>3.0399999999644933E-2</c:v>
                </c:pt>
                <c:pt idx="109">
                  <c:v>1.669999999967331E-2</c:v>
                </c:pt>
                <c:pt idx="110">
                  <c:v>-5.0000000001091394E-3</c:v>
                </c:pt>
                <c:pt idx="111">
                  <c:v>3.1999999996514816E-3</c:v>
                </c:pt>
                <c:pt idx="112">
                  <c:v>-2.580000000034488E-2</c:v>
                </c:pt>
                <c:pt idx="113">
                  <c:v>-6.9100000000162254E-2</c:v>
                </c:pt>
                <c:pt idx="114">
                  <c:v>-8.800000000064756E-3</c:v>
                </c:pt>
                <c:pt idx="115">
                  <c:v>1.2599999999565625E-2</c:v>
                </c:pt>
                <c:pt idx="116">
                  <c:v>1.3499999999567081E-2</c:v>
                </c:pt>
                <c:pt idx="117">
                  <c:v>5.7699999999840657E-2</c:v>
                </c:pt>
                <c:pt idx="118">
                  <c:v>-7.6000000000476575E-2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0D3-477B-A3F3-2A5F669B0746}"/>
            </c:ext>
          </c:extLst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'HE-SXU-000 Magnet Data'!$A$5:$A$123</c:f>
              <c:numCache>
                <c:formatCode>General</c:formatCode>
                <c:ptCount val="119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17</c:v>
                </c:pt>
                <c:pt idx="15">
                  <c:v>18</c:v>
                </c:pt>
                <c:pt idx="16">
                  <c:v>19</c:v>
                </c:pt>
                <c:pt idx="17">
                  <c:v>20</c:v>
                </c:pt>
                <c:pt idx="18">
                  <c:v>21</c:v>
                </c:pt>
                <c:pt idx="19">
                  <c:v>22</c:v>
                </c:pt>
                <c:pt idx="20">
                  <c:v>23</c:v>
                </c:pt>
                <c:pt idx="21">
                  <c:v>24</c:v>
                </c:pt>
                <c:pt idx="22">
                  <c:v>25</c:v>
                </c:pt>
                <c:pt idx="23">
                  <c:v>26</c:v>
                </c:pt>
                <c:pt idx="24">
                  <c:v>27</c:v>
                </c:pt>
                <c:pt idx="25">
                  <c:v>28</c:v>
                </c:pt>
                <c:pt idx="26">
                  <c:v>29</c:v>
                </c:pt>
                <c:pt idx="27">
                  <c:v>30</c:v>
                </c:pt>
                <c:pt idx="28">
                  <c:v>31</c:v>
                </c:pt>
                <c:pt idx="29">
                  <c:v>32</c:v>
                </c:pt>
                <c:pt idx="30">
                  <c:v>33</c:v>
                </c:pt>
                <c:pt idx="31">
                  <c:v>34</c:v>
                </c:pt>
                <c:pt idx="32">
                  <c:v>35</c:v>
                </c:pt>
                <c:pt idx="33">
                  <c:v>36</c:v>
                </c:pt>
                <c:pt idx="34">
                  <c:v>37</c:v>
                </c:pt>
                <c:pt idx="35">
                  <c:v>38</c:v>
                </c:pt>
                <c:pt idx="36">
                  <c:v>39</c:v>
                </c:pt>
                <c:pt idx="37">
                  <c:v>40</c:v>
                </c:pt>
                <c:pt idx="38">
                  <c:v>41</c:v>
                </c:pt>
                <c:pt idx="39">
                  <c:v>42</c:v>
                </c:pt>
                <c:pt idx="40">
                  <c:v>43</c:v>
                </c:pt>
                <c:pt idx="41">
                  <c:v>44</c:v>
                </c:pt>
                <c:pt idx="42">
                  <c:v>45</c:v>
                </c:pt>
                <c:pt idx="43">
                  <c:v>46</c:v>
                </c:pt>
                <c:pt idx="44">
                  <c:v>47</c:v>
                </c:pt>
                <c:pt idx="45">
                  <c:v>48</c:v>
                </c:pt>
                <c:pt idx="46">
                  <c:v>49</c:v>
                </c:pt>
                <c:pt idx="47">
                  <c:v>50</c:v>
                </c:pt>
                <c:pt idx="48">
                  <c:v>51</c:v>
                </c:pt>
                <c:pt idx="49">
                  <c:v>52</c:v>
                </c:pt>
                <c:pt idx="50">
                  <c:v>53</c:v>
                </c:pt>
                <c:pt idx="51">
                  <c:v>54</c:v>
                </c:pt>
                <c:pt idx="52">
                  <c:v>55</c:v>
                </c:pt>
                <c:pt idx="53">
                  <c:v>56</c:v>
                </c:pt>
                <c:pt idx="54">
                  <c:v>57</c:v>
                </c:pt>
                <c:pt idx="55">
                  <c:v>58</c:v>
                </c:pt>
                <c:pt idx="56">
                  <c:v>59</c:v>
                </c:pt>
                <c:pt idx="57">
                  <c:v>60</c:v>
                </c:pt>
                <c:pt idx="58">
                  <c:v>61</c:v>
                </c:pt>
                <c:pt idx="59">
                  <c:v>62</c:v>
                </c:pt>
                <c:pt idx="60">
                  <c:v>63</c:v>
                </c:pt>
                <c:pt idx="61">
                  <c:v>64</c:v>
                </c:pt>
                <c:pt idx="62">
                  <c:v>65</c:v>
                </c:pt>
                <c:pt idx="63">
                  <c:v>66</c:v>
                </c:pt>
                <c:pt idx="64">
                  <c:v>67</c:v>
                </c:pt>
                <c:pt idx="65">
                  <c:v>68</c:v>
                </c:pt>
                <c:pt idx="66">
                  <c:v>69</c:v>
                </c:pt>
                <c:pt idx="67">
                  <c:v>70</c:v>
                </c:pt>
                <c:pt idx="68">
                  <c:v>71</c:v>
                </c:pt>
                <c:pt idx="69">
                  <c:v>72</c:v>
                </c:pt>
                <c:pt idx="70">
                  <c:v>73</c:v>
                </c:pt>
                <c:pt idx="71">
                  <c:v>74</c:v>
                </c:pt>
                <c:pt idx="72">
                  <c:v>75</c:v>
                </c:pt>
                <c:pt idx="73">
                  <c:v>76</c:v>
                </c:pt>
                <c:pt idx="74">
                  <c:v>77</c:v>
                </c:pt>
                <c:pt idx="75">
                  <c:v>78</c:v>
                </c:pt>
                <c:pt idx="76">
                  <c:v>79</c:v>
                </c:pt>
                <c:pt idx="77">
                  <c:v>80</c:v>
                </c:pt>
                <c:pt idx="78">
                  <c:v>81</c:v>
                </c:pt>
                <c:pt idx="79">
                  <c:v>82</c:v>
                </c:pt>
                <c:pt idx="80">
                  <c:v>83</c:v>
                </c:pt>
                <c:pt idx="81">
                  <c:v>84</c:v>
                </c:pt>
                <c:pt idx="82">
                  <c:v>85</c:v>
                </c:pt>
                <c:pt idx="83">
                  <c:v>86</c:v>
                </c:pt>
                <c:pt idx="84">
                  <c:v>87</c:v>
                </c:pt>
                <c:pt idx="85">
                  <c:v>88</c:v>
                </c:pt>
                <c:pt idx="86">
                  <c:v>89</c:v>
                </c:pt>
                <c:pt idx="87">
                  <c:v>90</c:v>
                </c:pt>
                <c:pt idx="88">
                  <c:v>91</c:v>
                </c:pt>
                <c:pt idx="89">
                  <c:v>92</c:v>
                </c:pt>
                <c:pt idx="90">
                  <c:v>93</c:v>
                </c:pt>
                <c:pt idx="91">
                  <c:v>94</c:v>
                </c:pt>
                <c:pt idx="92">
                  <c:v>95</c:v>
                </c:pt>
                <c:pt idx="93">
                  <c:v>96</c:v>
                </c:pt>
                <c:pt idx="94">
                  <c:v>97</c:v>
                </c:pt>
                <c:pt idx="95">
                  <c:v>98</c:v>
                </c:pt>
                <c:pt idx="96">
                  <c:v>99</c:v>
                </c:pt>
                <c:pt idx="97">
                  <c:v>100</c:v>
                </c:pt>
                <c:pt idx="98">
                  <c:v>101</c:v>
                </c:pt>
                <c:pt idx="99">
                  <c:v>102</c:v>
                </c:pt>
                <c:pt idx="100">
                  <c:v>103</c:v>
                </c:pt>
                <c:pt idx="101">
                  <c:v>104</c:v>
                </c:pt>
                <c:pt idx="102">
                  <c:v>105</c:v>
                </c:pt>
                <c:pt idx="103">
                  <c:v>106</c:v>
                </c:pt>
                <c:pt idx="104">
                  <c:v>107</c:v>
                </c:pt>
                <c:pt idx="105">
                  <c:v>108</c:v>
                </c:pt>
                <c:pt idx="106">
                  <c:v>109</c:v>
                </c:pt>
                <c:pt idx="107">
                  <c:v>110</c:v>
                </c:pt>
                <c:pt idx="108">
                  <c:v>111</c:v>
                </c:pt>
                <c:pt idx="109">
                  <c:v>112</c:v>
                </c:pt>
                <c:pt idx="110">
                  <c:v>113</c:v>
                </c:pt>
                <c:pt idx="111">
                  <c:v>114</c:v>
                </c:pt>
                <c:pt idx="112">
                  <c:v>115</c:v>
                </c:pt>
                <c:pt idx="113">
                  <c:v>116</c:v>
                </c:pt>
                <c:pt idx="114">
                  <c:v>117</c:v>
                </c:pt>
                <c:pt idx="115">
                  <c:v>118</c:v>
                </c:pt>
                <c:pt idx="116">
                  <c:v>119</c:v>
                </c:pt>
                <c:pt idx="117">
                  <c:v>120</c:v>
                </c:pt>
                <c:pt idx="118">
                  <c:v>121</c:v>
                </c:pt>
              </c:numCache>
            </c:numRef>
          </c:xVal>
          <c:yVal>
            <c:numRef>
              <c:f>'HE-SXU-000 Magnet Data'!$T$5:$T$123</c:f>
              <c:numCache>
                <c:formatCode>General</c:formatCode>
                <c:ptCount val="119"/>
                <c:pt idx="0">
                  <c:v>6.1399999999999011E-2</c:v>
                </c:pt>
                <c:pt idx="1">
                  <c:v>2.6399999999995316E-2</c:v>
                </c:pt>
                <c:pt idx="2">
                  <c:v>0.13479999999999848</c:v>
                </c:pt>
                <c:pt idx="3">
                  <c:v>0.1355000000000075</c:v>
                </c:pt>
                <c:pt idx="4">
                  <c:v>0.14709999999999468</c:v>
                </c:pt>
                <c:pt idx="5">
                  <c:v>0.14320000000000732</c:v>
                </c:pt>
                <c:pt idx="6">
                  <c:v>0.13519999999999754</c:v>
                </c:pt>
                <c:pt idx="7">
                  <c:v>0.14050000000000296</c:v>
                </c:pt>
                <c:pt idx="8">
                  <c:v>0.15309999999999491</c:v>
                </c:pt>
                <c:pt idx="9">
                  <c:v>0.14819999999997435</c:v>
                </c:pt>
                <c:pt idx="10">
                  <c:v>0.150100000000009</c:v>
                </c:pt>
                <c:pt idx="11">
                  <c:v>0.13650000000001228</c:v>
                </c:pt>
                <c:pt idx="12">
                  <c:v>0.13189999999997326</c:v>
                </c:pt>
                <c:pt idx="13">
                  <c:v>0.15589999999997417</c:v>
                </c:pt>
                <c:pt idx="14">
                  <c:v>0.14049999999997453</c:v>
                </c:pt>
                <c:pt idx="15">
                  <c:v>0.14409999999998035</c:v>
                </c:pt>
                <c:pt idx="16">
                  <c:v>0.14100000000001955</c:v>
                </c:pt>
                <c:pt idx="17">
                  <c:v>0.14949999999998909</c:v>
                </c:pt>
                <c:pt idx="18">
                  <c:v>0.15249999999991815</c:v>
                </c:pt>
                <c:pt idx="19">
                  <c:v>0.15659999999991214</c:v>
                </c:pt>
                <c:pt idx="20">
                  <c:v>0.14749999999992269</c:v>
                </c:pt>
                <c:pt idx="21">
                  <c:v>0.1533999999999196</c:v>
                </c:pt>
                <c:pt idx="22">
                  <c:v>0.16269999999997253</c:v>
                </c:pt>
                <c:pt idx="23">
                  <c:v>0.1615999999999076</c:v>
                </c:pt>
                <c:pt idx="24">
                  <c:v>0.15299999999990632</c:v>
                </c:pt>
                <c:pt idx="25">
                  <c:v>0.15539999999998599</c:v>
                </c:pt>
                <c:pt idx="26">
                  <c:v>0.14589999999998327</c:v>
                </c:pt>
                <c:pt idx="27">
                  <c:v>0.15949999999997999</c:v>
                </c:pt>
                <c:pt idx="28">
                  <c:v>0.16029999999989286</c:v>
                </c:pt>
                <c:pt idx="29">
                  <c:v>0.15489999999988413</c:v>
                </c:pt>
                <c:pt idx="30">
                  <c:v>0.16219999999998436</c:v>
                </c:pt>
                <c:pt idx="31">
                  <c:v>0.15849999999988995</c:v>
                </c:pt>
                <c:pt idx="32">
                  <c:v>0.16279999999994743</c:v>
                </c:pt>
                <c:pt idx="33">
                  <c:v>0.16049999999995634</c:v>
                </c:pt>
                <c:pt idx="34">
                  <c:v>0.15879999999992833</c:v>
                </c:pt>
                <c:pt idx="35">
                  <c:v>0.1534999999998945</c:v>
                </c:pt>
                <c:pt idx="36">
                  <c:v>0.15200000000004366</c:v>
                </c:pt>
                <c:pt idx="37">
                  <c:v>0.14989999999988868</c:v>
                </c:pt>
                <c:pt idx="38">
                  <c:v>0.14009999999984757</c:v>
                </c:pt>
                <c:pt idx="39">
                  <c:v>0.11459999999988213</c:v>
                </c:pt>
                <c:pt idx="40">
                  <c:v>7.7999999999974534E-2</c:v>
                </c:pt>
                <c:pt idx="41">
                  <c:v>0.11950000000001637</c:v>
                </c:pt>
                <c:pt idx="42">
                  <c:v>0.11779999999998836</c:v>
                </c:pt>
                <c:pt idx="43">
                  <c:v>0.11279999999987922</c:v>
                </c:pt>
                <c:pt idx="44">
                  <c:v>0.11019999999984975</c:v>
                </c:pt>
                <c:pt idx="45">
                  <c:v>0.10410000000001673</c:v>
                </c:pt>
                <c:pt idx="46">
                  <c:v>9.3100000000049477E-2</c:v>
                </c:pt>
                <c:pt idx="47">
                  <c:v>0.10559999999986758</c:v>
                </c:pt>
                <c:pt idx="48">
                  <c:v>0.10829999999987194</c:v>
                </c:pt>
                <c:pt idx="49">
                  <c:v>0.10879999999997381</c:v>
                </c:pt>
                <c:pt idx="50">
                  <c:v>0.11169999999992797</c:v>
                </c:pt>
                <c:pt idx="51">
                  <c:v>0.1068000000000211</c:v>
                </c:pt>
                <c:pt idx="52">
                  <c:v>8.7499999999863576E-2</c:v>
                </c:pt>
                <c:pt idx="53">
                  <c:v>8.6999999999989086E-2</c:v>
                </c:pt>
                <c:pt idx="54">
                  <c:v>9.639999999990323E-2</c:v>
                </c:pt>
                <c:pt idx="55">
                  <c:v>0.10869999999999891</c:v>
                </c:pt>
                <c:pt idx="56">
                  <c:v>0.10529999999994288</c:v>
                </c:pt>
                <c:pt idx="57">
                  <c:v>0.10310000000004038</c:v>
                </c:pt>
                <c:pt idx="58">
                  <c:v>7.1799999999939246E-2</c:v>
                </c:pt>
                <c:pt idx="59">
                  <c:v>9.569999999985157E-2</c:v>
                </c:pt>
                <c:pt idx="60">
                  <c:v>0.10239999999998872</c:v>
                </c:pt>
                <c:pt idx="61">
                  <c:v>0.10379999999986467</c:v>
                </c:pt>
                <c:pt idx="62">
                  <c:v>0.10059999999998581</c:v>
                </c:pt>
                <c:pt idx="63">
                  <c:v>9.6900000000005093E-2</c:v>
                </c:pt>
                <c:pt idx="64">
                  <c:v>7.639999999992142E-2</c:v>
                </c:pt>
                <c:pt idx="65">
                  <c:v>0.10869999999999891</c:v>
                </c:pt>
                <c:pt idx="66">
                  <c:v>0.10329999999999018</c:v>
                </c:pt>
                <c:pt idx="67">
                  <c:v>7.639999999992142E-2</c:v>
                </c:pt>
                <c:pt idx="68">
                  <c:v>7.9399999999850479E-2</c:v>
                </c:pt>
                <c:pt idx="69">
                  <c:v>0.10940000000005057</c:v>
                </c:pt>
                <c:pt idx="70">
                  <c:v>0.10860000000002401</c:v>
                </c:pt>
                <c:pt idx="71">
                  <c:v>0.10019999999985885</c:v>
                </c:pt>
                <c:pt idx="72">
                  <c:v>0.10909999999967113</c:v>
                </c:pt>
                <c:pt idx="73">
                  <c:v>0.10759999999982028</c:v>
                </c:pt>
                <c:pt idx="74">
                  <c:v>0.10399999999981446</c:v>
                </c:pt>
                <c:pt idx="75">
                  <c:v>8.9699999999538704E-2</c:v>
                </c:pt>
                <c:pt idx="76">
                  <c:v>8.9799999999740976E-2</c:v>
                </c:pt>
                <c:pt idx="77">
                  <c:v>4.3499999999767169E-2</c:v>
                </c:pt>
                <c:pt idx="78">
                  <c:v>7.9999999998108251E-3</c:v>
                </c:pt>
                <c:pt idx="79">
                  <c:v>4.0799999999762804E-2</c:v>
                </c:pt>
                <c:pt idx="80">
                  <c:v>3.9899999999761349E-2</c:v>
                </c:pt>
                <c:pt idx="81">
                  <c:v>3.3599999999751162E-2</c:v>
                </c:pt>
                <c:pt idx="82">
                  <c:v>2.3999999999887223E-2</c:v>
                </c:pt>
                <c:pt idx="83">
                  <c:v>3.5899999999855936E-2</c:v>
                </c:pt>
                <c:pt idx="84">
                  <c:v>3.3499999999548891E-2</c:v>
                </c:pt>
                <c:pt idx="85">
                  <c:v>2.6799999999639113E-2</c:v>
                </c:pt>
                <c:pt idx="86">
                  <c:v>3.0899999999746797E-2</c:v>
                </c:pt>
                <c:pt idx="87">
                  <c:v>7.6999999996587576E-3</c:v>
                </c:pt>
                <c:pt idx="88">
                  <c:v>3.2799999999497231E-2</c:v>
                </c:pt>
                <c:pt idx="89">
                  <c:v>4.1599999999561987E-2</c:v>
                </c:pt>
                <c:pt idx="90">
                  <c:v>1.0999999994965037E-3</c:v>
                </c:pt>
                <c:pt idx="91">
                  <c:v>1.8999999999778083E-2</c:v>
                </c:pt>
                <c:pt idx="92">
                  <c:v>3.0799999999544525E-2</c:v>
                </c:pt>
                <c:pt idx="93">
                  <c:v>2.959999999984575E-2</c:v>
                </c:pt>
                <c:pt idx="94">
                  <c:v>1.7999999999574356E-2</c:v>
                </c:pt>
                <c:pt idx="95">
                  <c:v>3.4899999999652209E-2</c:v>
                </c:pt>
                <c:pt idx="96">
                  <c:v>4.3499999999767169E-2</c:v>
                </c:pt>
                <c:pt idx="97">
                  <c:v>3.7699999999858846E-2</c:v>
                </c:pt>
                <c:pt idx="98">
                  <c:v>3.7499999999909051E-2</c:v>
                </c:pt>
                <c:pt idx="99">
                  <c:v>3.6599999999907595E-2</c:v>
                </c:pt>
                <c:pt idx="100">
                  <c:v>2.9999999999745341E-2</c:v>
                </c:pt>
                <c:pt idx="101">
                  <c:v>3.699999999753345E-3</c:v>
                </c:pt>
                <c:pt idx="102">
                  <c:v>4.0199999999913416E-2</c:v>
                </c:pt>
                <c:pt idx="103">
                  <c:v>3.7999999999556167E-2</c:v>
                </c:pt>
                <c:pt idx="104">
                  <c:v>5.139999999983047E-2</c:v>
                </c:pt>
                <c:pt idx="105">
                  <c:v>2.4699999999938882E-2</c:v>
                </c:pt>
                <c:pt idx="106">
                  <c:v>1.3999999999668944E-2</c:v>
                </c:pt>
                <c:pt idx="107">
                  <c:v>1.8899999999575812E-2</c:v>
                </c:pt>
                <c:pt idx="108">
                  <c:v>2.9699999999593274E-2</c:v>
                </c:pt>
                <c:pt idx="109">
                  <c:v>3.1599999999798456E-2</c:v>
                </c:pt>
                <c:pt idx="110">
                  <c:v>2.3299999999835563E-2</c:v>
                </c:pt>
                <c:pt idx="111">
                  <c:v>2.3999999998522981E-3</c:v>
                </c:pt>
                <c:pt idx="112">
                  <c:v>-2.8100000000449654E-2</c:v>
                </c:pt>
                <c:pt idx="113">
                  <c:v>1.2599999999565625E-2</c:v>
                </c:pt>
                <c:pt idx="114">
                  <c:v>8.3999999997104169E-3</c:v>
                </c:pt>
                <c:pt idx="115">
                  <c:v>4.3599999999514694E-2</c:v>
                </c:pt>
                <c:pt idx="116">
                  <c:v>2.9099999999743886E-2</c:v>
                </c:pt>
                <c:pt idx="117">
                  <c:v>6.0099999999692955E-2</c:v>
                </c:pt>
                <c:pt idx="118">
                  <c:v>-7.6800000000275759E-2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C0D3-477B-A3F3-2A5F669B07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8004624"/>
        <c:axId val="508004952"/>
      </c:scatterChart>
      <c:valAx>
        <c:axId val="508004624"/>
        <c:scaling>
          <c:orientation val="minMax"/>
          <c:max val="1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Pole#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004952"/>
        <c:crosses val="autoZero"/>
        <c:crossBetween val="midCat"/>
      </c:valAx>
      <c:valAx>
        <c:axId val="508004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(mm)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0046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Pole Tip Top Points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Wall Side (+X) Pole Tip Top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Pole Tip Data'!$B$3:$B$124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Data'!$D$3:$D$124</c:f>
              <c:numCache>
                <c:formatCode>General</c:formatCode>
                <c:ptCount val="122"/>
                <c:pt idx="0">
                  <c:v>-1.6999999999999999E-3</c:v>
                </c:pt>
                <c:pt idx="1">
                  <c:v>1.4E-3</c:v>
                </c:pt>
                <c:pt idx="2">
                  <c:v>3.7000000000000002E-3</c:v>
                </c:pt>
                <c:pt idx="3">
                  <c:v>6.7000000000000002E-3</c:v>
                </c:pt>
                <c:pt idx="4">
                  <c:v>1.5E-3</c:v>
                </c:pt>
                <c:pt idx="5">
                  <c:v>6.4999999999999997E-3</c:v>
                </c:pt>
                <c:pt idx="6">
                  <c:v>7.4000000000000003E-3</c:v>
                </c:pt>
                <c:pt idx="7">
                  <c:v>9.1000000000000004E-3</c:v>
                </c:pt>
                <c:pt idx="8">
                  <c:v>1.03E-2</c:v>
                </c:pt>
                <c:pt idx="9">
                  <c:v>9.7999999999999997E-3</c:v>
                </c:pt>
                <c:pt idx="10">
                  <c:v>7.3000000000000001E-3</c:v>
                </c:pt>
                <c:pt idx="11">
                  <c:v>6.1000000000000004E-3</c:v>
                </c:pt>
                <c:pt idx="12">
                  <c:v>8.6E-3</c:v>
                </c:pt>
                <c:pt idx="13">
                  <c:v>5.1000000000000004E-3</c:v>
                </c:pt>
                <c:pt idx="14">
                  <c:v>-1E-3</c:v>
                </c:pt>
                <c:pt idx="15">
                  <c:v>9.2999999999999992E-3</c:v>
                </c:pt>
                <c:pt idx="16">
                  <c:v>5.8999999999999999E-3</c:v>
                </c:pt>
                <c:pt idx="17">
                  <c:v>-1.9E-3</c:v>
                </c:pt>
                <c:pt idx="18">
                  <c:v>7.1999999999999998E-3</c:v>
                </c:pt>
                <c:pt idx="19">
                  <c:v>4.4999999999999997E-3</c:v>
                </c:pt>
                <c:pt idx="20">
                  <c:v>3.8999999999999998E-3</c:v>
                </c:pt>
                <c:pt idx="21">
                  <c:v>5.8999999999999999E-3</c:v>
                </c:pt>
                <c:pt idx="22">
                  <c:v>-3.2000000000000002E-3</c:v>
                </c:pt>
                <c:pt idx="23">
                  <c:v>5.0000000000000001E-4</c:v>
                </c:pt>
                <c:pt idx="24">
                  <c:v>-4.7000000000000002E-3</c:v>
                </c:pt>
                <c:pt idx="25">
                  <c:v>-7.1999999999999998E-3</c:v>
                </c:pt>
                <c:pt idx="26">
                  <c:v>-5.3E-3</c:v>
                </c:pt>
                <c:pt idx="27">
                  <c:v>-7.1999999999999998E-3</c:v>
                </c:pt>
                <c:pt idx="28">
                  <c:v>-4.1000000000000003E-3</c:v>
                </c:pt>
                <c:pt idx="29">
                  <c:v>-7.9000000000000008E-3</c:v>
                </c:pt>
                <c:pt idx="30">
                  <c:v>2.9999999999999997E-4</c:v>
                </c:pt>
                <c:pt idx="31">
                  <c:v>-3.5000000000000001E-3</c:v>
                </c:pt>
                <c:pt idx="32">
                  <c:v>-5.1000000000000004E-3</c:v>
                </c:pt>
                <c:pt idx="33">
                  <c:v>-1.0999999999999999E-2</c:v>
                </c:pt>
                <c:pt idx="34">
                  <c:v>-1.8E-3</c:v>
                </c:pt>
                <c:pt idx="35">
                  <c:v>-2.0999999999999999E-3</c:v>
                </c:pt>
                <c:pt idx="36">
                  <c:v>-1.8E-3</c:v>
                </c:pt>
                <c:pt idx="37">
                  <c:v>-2.8999999999999998E-3</c:v>
                </c:pt>
                <c:pt idx="38">
                  <c:v>-8.3999999999999995E-3</c:v>
                </c:pt>
                <c:pt idx="39">
                  <c:v>-7.1999999999999998E-3</c:v>
                </c:pt>
                <c:pt idx="40">
                  <c:v>-5.4999999999999997E-3</c:v>
                </c:pt>
                <c:pt idx="41">
                  <c:v>-4.8999999999999998E-3</c:v>
                </c:pt>
                <c:pt idx="42">
                  <c:v>-4.1000000000000003E-3</c:v>
                </c:pt>
                <c:pt idx="43">
                  <c:v>-4.1999999999999997E-3</c:v>
                </c:pt>
                <c:pt idx="44">
                  <c:v>-8.8000000000000005E-3</c:v>
                </c:pt>
                <c:pt idx="45">
                  <c:v>-5.0000000000000001E-4</c:v>
                </c:pt>
                <c:pt idx="46">
                  <c:v>-2.0000000000000001E-4</c:v>
                </c:pt>
                <c:pt idx="47">
                  <c:v>1.1999999999999999E-3</c:v>
                </c:pt>
                <c:pt idx="48">
                  <c:v>4.3E-3</c:v>
                </c:pt>
                <c:pt idx="49">
                  <c:v>5.8999999999999999E-3</c:v>
                </c:pt>
                <c:pt idx="50">
                  <c:v>8.0000000000000004E-4</c:v>
                </c:pt>
                <c:pt idx="51">
                  <c:v>3.3999999999999998E-3</c:v>
                </c:pt>
                <c:pt idx="52">
                  <c:v>8.9999999999999998E-4</c:v>
                </c:pt>
                <c:pt idx="53">
                  <c:v>-2.7000000000000001E-3</c:v>
                </c:pt>
                <c:pt idx="54">
                  <c:v>3.0999999999999999E-3</c:v>
                </c:pt>
                <c:pt idx="55">
                  <c:v>4.7999999999999996E-3</c:v>
                </c:pt>
                <c:pt idx="56">
                  <c:v>2.3E-3</c:v>
                </c:pt>
                <c:pt idx="57">
                  <c:v>8.3000000000000001E-3</c:v>
                </c:pt>
                <c:pt idx="58">
                  <c:v>6.1000000000000004E-3</c:v>
                </c:pt>
                <c:pt idx="59">
                  <c:v>3.8999999999999998E-3</c:v>
                </c:pt>
                <c:pt idx="60">
                  <c:v>1.5E-3</c:v>
                </c:pt>
                <c:pt idx="61">
                  <c:v>9.1000000000000004E-3</c:v>
                </c:pt>
                <c:pt idx="62">
                  <c:v>5.0000000000000001E-3</c:v>
                </c:pt>
                <c:pt idx="63">
                  <c:v>-4.0000000000000002E-4</c:v>
                </c:pt>
                <c:pt idx="64">
                  <c:v>3.3999999999999998E-3</c:v>
                </c:pt>
                <c:pt idx="65">
                  <c:v>4.5999999999999999E-3</c:v>
                </c:pt>
                <c:pt idx="66">
                  <c:v>1.1000000000000001E-3</c:v>
                </c:pt>
                <c:pt idx="67">
                  <c:v>1.6999999999999999E-3</c:v>
                </c:pt>
                <c:pt idx="68">
                  <c:v>6.9999999999999999E-4</c:v>
                </c:pt>
                <c:pt idx="69">
                  <c:v>-3.3999999999999998E-3</c:v>
                </c:pt>
                <c:pt idx="70">
                  <c:v>-8.0000000000000004E-4</c:v>
                </c:pt>
                <c:pt idx="71">
                  <c:v>-3.5000000000000001E-3</c:v>
                </c:pt>
                <c:pt idx="72">
                  <c:v>-4.1000000000000003E-3</c:v>
                </c:pt>
                <c:pt idx="73">
                  <c:v>-7.7999999999999996E-3</c:v>
                </c:pt>
                <c:pt idx="74">
                  <c:v>-6.8999999999999999E-3</c:v>
                </c:pt>
                <c:pt idx="75">
                  <c:v>-8.3999999999999995E-3</c:v>
                </c:pt>
                <c:pt idx="76">
                  <c:v>-2.8E-3</c:v>
                </c:pt>
                <c:pt idx="77">
                  <c:v>-6.4000000000000003E-3</c:v>
                </c:pt>
                <c:pt idx="78">
                  <c:v>-6.1000000000000004E-3</c:v>
                </c:pt>
                <c:pt idx="79">
                  <c:v>-8.6999999999999994E-3</c:v>
                </c:pt>
                <c:pt idx="80">
                  <c:v>-1.06E-2</c:v>
                </c:pt>
                <c:pt idx="81">
                  <c:v>-1.47E-2</c:v>
                </c:pt>
                <c:pt idx="82">
                  <c:v>-6.7000000000000002E-3</c:v>
                </c:pt>
                <c:pt idx="83">
                  <c:v>-9.7000000000000003E-3</c:v>
                </c:pt>
                <c:pt idx="84">
                  <c:v>-7.1999999999999998E-3</c:v>
                </c:pt>
                <c:pt idx="85">
                  <c:v>-3.7000000000000002E-3</c:v>
                </c:pt>
                <c:pt idx="86">
                  <c:v>-1.5800000000000002E-2</c:v>
                </c:pt>
                <c:pt idx="87">
                  <c:v>-7.4000000000000003E-3</c:v>
                </c:pt>
                <c:pt idx="88">
                  <c:v>-1.2E-2</c:v>
                </c:pt>
                <c:pt idx="89">
                  <c:v>-6.8999999999999999E-3</c:v>
                </c:pt>
                <c:pt idx="90">
                  <c:v>-1.7600000000000001E-2</c:v>
                </c:pt>
                <c:pt idx="91">
                  <c:v>-7.6E-3</c:v>
                </c:pt>
                <c:pt idx="92">
                  <c:v>-1.84E-2</c:v>
                </c:pt>
                <c:pt idx="93">
                  <c:v>-8.8000000000000005E-3</c:v>
                </c:pt>
                <c:pt idx="94">
                  <c:v>-7.1000000000000004E-3</c:v>
                </c:pt>
                <c:pt idx="95">
                  <c:v>-7.1999999999999998E-3</c:v>
                </c:pt>
                <c:pt idx="96">
                  <c:v>-6.3E-3</c:v>
                </c:pt>
                <c:pt idx="97">
                  <c:v>-4.4999999999999997E-3</c:v>
                </c:pt>
                <c:pt idx="98">
                  <c:v>-2.8E-3</c:v>
                </c:pt>
                <c:pt idx="99">
                  <c:v>-5.7000000000000002E-3</c:v>
                </c:pt>
                <c:pt idx="100">
                  <c:v>-2E-3</c:v>
                </c:pt>
                <c:pt idx="101">
                  <c:v>-1.9E-3</c:v>
                </c:pt>
                <c:pt idx="102">
                  <c:v>-2E-3</c:v>
                </c:pt>
                <c:pt idx="103">
                  <c:v>2.0000000000000001E-4</c:v>
                </c:pt>
                <c:pt idx="104">
                  <c:v>6.4999999999999997E-3</c:v>
                </c:pt>
                <c:pt idx="105">
                  <c:v>5.4999999999999997E-3</c:v>
                </c:pt>
                <c:pt idx="106">
                  <c:v>-5.0000000000000001E-4</c:v>
                </c:pt>
                <c:pt idx="107">
                  <c:v>-1.5E-3</c:v>
                </c:pt>
                <c:pt idx="108">
                  <c:v>4.7999999999999996E-3</c:v>
                </c:pt>
                <c:pt idx="109">
                  <c:v>3.5000000000000001E-3</c:v>
                </c:pt>
                <c:pt idx="110">
                  <c:v>6.7000000000000002E-3</c:v>
                </c:pt>
                <c:pt idx="111">
                  <c:v>9.1999999999999998E-3</c:v>
                </c:pt>
                <c:pt idx="112">
                  <c:v>6.7999999999999996E-3</c:v>
                </c:pt>
                <c:pt idx="113">
                  <c:v>8.8000000000000005E-3</c:v>
                </c:pt>
                <c:pt idx="114">
                  <c:v>1.09E-2</c:v>
                </c:pt>
                <c:pt idx="115">
                  <c:v>1.9099999999999999E-2</c:v>
                </c:pt>
                <c:pt idx="116">
                  <c:v>1.46E-2</c:v>
                </c:pt>
                <c:pt idx="117">
                  <c:v>1.5900000000000001E-2</c:v>
                </c:pt>
                <c:pt idx="118">
                  <c:v>1.1599999999999999E-2</c:v>
                </c:pt>
                <c:pt idx="119">
                  <c:v>1.23E-2</c:v>
                </c:pt>
                <c:pt idx="120">
                  <c:v>1.72E-2</c:v>
                </c:pt>
                <c:pt idx="121">
                  <c:v>0.02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5DD-41FE-BCC5-60D4DCC5F5B5}"/>
            </c:ext>
          </c:extLst>
        </c:ser>
        <c:ser>
          <c:idx val="1"/>
          <c:order val="1"/>
          <c:tx>
            <c:v>Aisle Side (-X) Pole Tip Top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'HE-SXU-000 Pole Tip Data'!$B$3:$B$124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Data'!$I$3:$I$124</c:f>
              <c:numCache>
                <c:formatCode>General</c:formatCode>
                <c:ptCount val="122"/>
                <c:pt idx="0">
                  <c:v>4.7000000000000002E-3</c:v>
                </c:pt>
                <c:pt idx="1">
                  <c:v>1.6999999999999999E-3</c:v>
                </c:pt>
                <c:pt idx="2">
                  <c:v>8.6999999999999994E-3</c:v>
                </c:pt>
                <c:pt idx="3">
                  <c:v>7.6E-3</c:v>
                </c:pt>
                <c:pt idx="4">
                  <c:v>3.5999999999999999E-3</c:v>
                </c:pt>
                <c:pt idx="5">
                  <c:v>5.1999999999999998E-3</c:v>
                </c:pt>
                <c:pt idx="6">
                  <c:v>4.5999999999999999E-3</c:v>
                </c:pt>
                <c:pt idx="7">
                  <c:v>7.1000000000000004E-3</c:v>
                </c:pt>
                <c:pt idx="8">
                  <c:v>6.7999999999999996E-3</c:v>
                </c:pt>
                <c:pt idx="9">
                  <c:v>4.4999999999999997E-3</c:v>
                </c:pt>
                <c:pt idx="10">
                  <c:v>4.0000000000000001E-3</c:v>
                </c:pt>
                <c:pt idx="11">
                  <c:v>3.0000000000000001E-3</c:v>
                </c:pt>
                <c:pt idx="12">
                  <c:v>7.7000000000000002E-3</c:v>
                </c:pt>
                <c:pt idx="13">
                  <c:v>1.0200000000000001E-2</c:v>
                </c:pt>
                <c:pt idx="14">
                  <c:v>1.5E-3</c:v>
                </c:pt>
                <c:pt idx="15">
                  <c:v>1.37E-2</c:v>
                </c:pt>
                <c:pt idx="16">
                  <c:v>7.9000000000000008E-3</c:v>
                </c:pt>
                <c:pt idx="17">
                  <c:v>-8.0000000000000004E-4</c:v>
                </c:pt>
                <c:pt idx="18">
                  <c:v>2.8E-3</c:v>
                </c:pt>
                <c:pt idx="19">
                  <c:v>4.1999999999999997E-3</c:v>
                </c:pt>
                <c:pt idx="20">
                  <c:v>5.4000000000000003E-3</c:v>
                </c:pt>
                <c:pt idx="21">
                  <c:v>8.2000000000000007E-3</c:v>
                </c:pt>
                <c:pt idx="22">
                  <c:v>-2.8E-3</c:v>
                </c:pt>
                <c:pt idx="23">
                  <c:v>-1E-4</c:v>
                </c:pt>
                <c:pt idx="24">
                  <c:v>-1E-3</c:v>
                </c:pt>
                <c:pt idx="25">
                  <c:v>-2E-3</c:v>
                </c:pt>
                <c:pt idx="26">
                  <c:v>-2.3999999999999998E-3</c:v>
                </c:pt>
                <c:pt idx="27">
                  <c:v>-1.8E-3</c:v>
                </c:pt>
                <c:pt idx="28">
                  <c:v>-6.6E-3</c:v>
                </c:pt>
                <c:pt idx="29">
                  <c:v>-7.6E-3</c:v>
                </c:pt>
                <c:pt idx="30">
                  <c:v>-3.8999999999999998E-3</c:v>
                </c:pt>
                <c:pt idx="31">
                  <c:v>-1.0800000000000001E-2</c:v>
                </c:pt>
                <c:pt idx="32">
                  <c:v>-6.0000000000000001E-3</c:v>
                </c:pt>
                <c:pt idx="33">
                  <c:v>-8.6E-3</c:v>
                </c:pt>
                <c:pt idx="34">
                  <c:v>-3.3E-3</c:v>
                </c:pt>
                <c:pt idx="35">
                  <c:v>-1.4E-3</c:v>
                </c:pt>
                <c:pt idx="36">
                  <c:v>-1.6999999999999999E-3</c:v>
                </c:pt>
                <c:pt idx="37">
                  <c:v>-1.5E-3</c:v>
                </c:pt>
                <c:pt idx="38">
                  <c:v>-9.1000000000000004E-3</c:v>
                </c:pt>
                <c:pt idx="39">
                  <c:v>-7.0000000000000001E-3</c:v>
                </c:pt>
                <c:pt idx="40">
                  <c:v>-6.1000000000000004E-3</c:v>
                </c:pt>
                <c:pt idx="41">
                  <c:v>-5.3E-3</c:v>
                </c:pt>
                <c:pt idx="42">
                  <c:v>0</c:v>
                </c:pt>
                <c:pt idx="43">
                  <c:v>8.9999999999999998E-4</c:v>
                </c:pt>
                <c:pt idx="44">
                  <c:v>3.8999999999999998E-3</c:v>
                </c:pt>
                <c:pt idx="45">
                  <c:v>8.0000000000000004E-4</c:v>
                </c:pt>
                <c:pt idx="46">
                  <c:v>-3.5999999999999999E-3</c:v>
                </c:pt>
                <c:pt idx="47">
                  <c:v>1.1999999999999999E-3</c:v>
                </c:pt>
                <c:pt idx="48">
                  <c:v>1.2999999999999999E-3</c:v>
                </c:pt>
                <c:pt idx="49">
                  <c:v>-2.0000000000000001E-4</c:v>
                </c:pt>
                <c:pt idx="50">
                  <c:v>-7.0000000000000001E-3</c:v>
                </c:pt>
                <c:pt idx="51">
                  <c:v>-1.6999999999999999E-3</c:v>
                </c:pt>
                <c:pt idx="52">
                  <c:v>2.0000000000000001E-4</c:v>
                </c:pt>
                <c:pt idx="53">
                  <c:v>-5.4000000000000003E-3</c:v>
                </c:pt>
                <c:pt idx="54">
                  <c:v>1.2999999999999999E-3</c:v>
                </c:pt>
                <c:pt idx="55">
                  <c:v>3.8999999999999998E-3</c:v>
                </c:pt>
                <c:pt idx="56">
                  <c:v>4.7999999999999996E-3</c:v>
                </c:pt>
                <c:pt idx="57">
                  <c:v>9.5999999999999992E-3</c:v>
                </c:pt>
                <c:pt idx="58">
                  <c:v>4.0000000000000001E-3</c:v>
                </c:pt>
                <c:pt idx="59">
                  <c:v>3.0000000000000001E-3</c:v>
                </c:pt>
                <c:pt idx="60">
                  <c:v>6.6E-3</c:v>
                </c:pt>
                <c:pt idx="61">
                  <c:v>1.0699999999999999E-2</c:v>
                </c:pt>
                <c:pt idx="62">
                  <c:v>3.0000000000000001E-3</c:v>
                </c:pt>
                <c:pt idx="63">
                  <c:v>-4.0000000000000002E-4</c:v>
                </c:pt>
                <c:pt idx="64">
                  <c:v>-8.9999999999999998E-4</c:v>
                </c:pt>
                <c:pt idx="65">
                  <c:v>7.4999999999999997E-3</c:v>
                </c:pt>
                <c:pt idx="66">
                  <c:v>2.5000000000000001E-3</c:v>
                </c:pt>
                <c:pt idx="67">
                  <c:v>2.3E-3</c:v>
                </c:pt>
                <c:pt idx="68">
                  <c:v>1E-3</c:v>
                </c:pt>
                <c:pt idx="69">
                  <c:v>-4.1000000000000003E-3</c:v>
                </c:pt>
                <c:pt idx="70">
                  <c:v>-2.2000000000000001E-3</c:v>
                </c:pt>
                <c:pt idx="71">
                  <c:v>-5.4000000000000003E-3</c:v>
                </c:pt>
                <c:pt idx="72">
                  <c:v>-6.8999999999999999E-3</c:v>
                </c:pt>
                <c:pt idx="73">
                  <c:v>-6.3E-3</c:v>
                </c:pt>
                <c:pt idx="74">
                  <c:v>-8.8999999999999999E-3</c:v>
                </c:pt>
                <c:pt idx="75">
                  <c:v>-6.4999999999999997E-3</c:v>
                </c:pt>
                <c:pt idx="76">
                  <c:v>-2.5000000000000001E-3</c:v>
                </c:pt>
                <c:pt idx="77">
                  <c:v>-8.9999999999999993E-3</c:v>
                </c:pt>
                <c:pt idx="78">
                  <c:v>-8.3000000000000001E-3</c:v>
                </c:pt>
                <c:pt idx="79">
                  <c:v>-9.7000000000000003E-3</c:v>
                </c:pt>
                <c:pt idx="80">
                  <c:v>-1.21E-2</c:v>
                </c:pt>
                <c:pt idx="81">
                  <c:v>-1.5100000000000001E-2</c:v>
                </c:pt>
                <c:pt idx="82">
                  <c:v>-1.1299999999999999E-2</c:v>
                </c:pt>
                <c:pt idx="83">
                  <c:v>-7.7000000000000002E-3</c:v>
                </c:pt>
                <c:pt idx="84">
                  <c:v>-7.4000000000000003E-3</c:v>
                </c:pt>
                <c:pt idx="85">
                  <c:v>-0.01</c:v>
                </c:pt>
                <c:pt idx="86">
                  <c:v>-2.1399999999999999E-2</c:v>
                </c:pt>
                <c:pt idx="87">
                  <c:v>-7.7999999999999996E-3</c:v>
                </c:pt>
                <c:pt idx="88">
                  <c:v>-1.49E-2</c:v>
                </c:pt>
                <c:pt idx="89">
                  <c:v>-8.6999999999999994E-3</c:v>
                </c:pt>
                <c:pt idx="90">
                  <c:v>-7.1000000000000004E-3</c:v>
                </c:pt>
                <c:pt idx="91">
                  <c:v>-1.6299999999999999E-2</c:v>
                </c:pt>
                <c:pt idx="92">
                  <c:v>-8.6999999999999994E-3</c:v>
                </c:pt>
                <c:pt idx="93">
                  <c:v>-7.6E-3</c:v>
                </c:pt>
                <c:pt idx="94">
                  <c:v>-8.3000000000000001E-3</c:v>
                </c:pt>
                <c:pt idx="95">
                  <c:v>-1.3299999999999999E-2</c:v>
                </c:pt>
                <c:pt idx="96">
                  <c:v>-4.8999999999999998E-3</c:v>
                </c:pt>
                <c:pt idx="97">
                  <c:v>-1.6000000000000001E-3</c:v>
                </c:pt>
                <c:pt idx="98">
                  <c:v>-2.3E-3</c:v>
                </c:pt>
                <c:pt idx="99">
                  <c:v>-5.0000000000000001E-4</c:v>
                </c:pt>
                <c:pt idx="100">
                  <c:v>2.5000000000000001E-3</c:v>
                </c:pt>
                <c:pt idx="101">
                  <c:v>2.8999999999999998E-3</c:v>
                </c:pt>
                <c:pt idx="102">
                  <c:v>8.0000000000000004E-4</c:v>
                </c:pt>
                <c:pt idx="103">
                  <c:v>4.7999999999999996E-3</c:v>
                </c:pt>
                <c:pt idx="104">
                  <c:v>1.9E-3</c:v>
                </c:pt>
                <c:pt idx="105">
                  <c:v>-2.2000000000000001E-3</c:v>
                </c:pt>
                <c:pt idx="106">
                  <c:v>1.5E-3</c:v>
                </c:pt>
                <c:pt idx="107">
                  <c:v>-1.1000000000000001E-3</c:v>
                </c:pt>
                <c:pt idx="108">
                  <c:v>7.0000000000000001E-3</c:v>
                </c:pt>
                <c:pt idx="109">
                  <c:v>5.5999999999999999E-3</c:v>
                </c:pt>
                <c:pt idx="110">
                  <c:v>1.32E-2</c:v>
                </c:pt>
                <c:pt idx="111">
                  <c:v>7.1000000000000004E-3</c:v>
                </c:pt>
                <c:pt idx="112">
                  <c:v>6.7000000000000002E-3</c:v>
                </c:pt>
                <c:pt idx="113">
                  <c:v>1.24E-2</c:v>
                </c:pt>
                <c:pt idx="114">
                  <c:v>1.4E-2</c:v>
                </c:pt>
                <c:pt idx="115">
                  <c:v>1.04E-2</c:v>
                </c:pt>
                <c:pt idx="116">
                  <c:v>1.5100000000000001E-2</c:v>
                </c:pt>
                <c:pt idx="117">
                  <c:v>1.06E-2</c:v>
                </c:pt>
                <c:pt idx="118">
                  <c:v>1.23E-2</c:v>
                </c:pt>
                <c:pt idx="119">
                  <c:v>1.2699999999999999E-2</c:v>
                </c:pt>
                <c:pt idx="120">
                  <c:v>1.9E-2</c:v>
                </c:pt>
                <c:pt idx="121">
                  <c:v>1.7399999999999999E-2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5DD-41FE-BCC5-60D4DCC5F5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6608367"/>
        <c:axId val="1606602543"/>
      </c:scatterChart>
      <c:valAx>
        <c:axId val="1606608367"/>
        <c:scaling>
          <c:orientation val="minMax"/>
          <c:max val="1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Pole Tip 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2543"/>
        <c:crosses val="autoZero"/>
        <c:crossBetween val="midCat"/>
      </c:valAx>
      <c:valAx>
        <c:axId val="1606602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836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Pole Tip Top Points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Wall Side (+X) Pole Tip Top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Pole Tip Data'!$B$3:$B$124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Data'!$D$3:$D$124</c:f>
              <c:numCache>
                <c:formatCode>General</c:formatCode>
                <c:ptCount val="122"/>
                <c:pt idx="0">
                  <c:v>3.8999999999999998E-3</c:v>
                </c:pt>
                <c:pt idx="1">
                  <c:v>5.1999999999999998E-3</c:v>
                </c:pt>
                <c:pt idx="2">
                  <c:v>7.0000000000000001E-3</c:v>
                </c:pt>
                <c:pt idx="3">
                  <c:v>8.0000000000000002E-3</c:v>
                </c:pt>
                <c:pt idx="4">
                  <c:v>2.3999999999999998E-3</c:v>
                </c:pt>
                <c:pt idx="5">
                  <c:v>6.0000000000000001E-3</c:v>
                </c:pt>
                <c:pt idx="6">
                  <c:v>5.8999999999999999E-3</c:v>
                </c:pt>
                <c:pt idx="7">
                  <c:v>6.4999999999999997E-3</c:v>
                </c:pt>
                <c:pt idx="8">
                  <c:v>6.6E-3</c:v>
                </c:pt>
                <c:pt idx="9">
                  <c:v>5.7999999999999996E-3</c:v>
                </c:pt>
                <c:pt idx="10">
                  <c:v>2.5999999999999999E-3</c:v>
                </c:pt>
                <c:pt idx="11">
                  <c:v>1.1000000000000001E-3</c:v>
                </c:pt>
                <c:pt idx="12">
                  <c:v>3.3E-3</c:v>
                </c:pt>
                <c:pt idx="13">
                  <c:v>-2.9999999999999997E-4</c:v>
                </c:pt>
                <c:pt idx="14">
                  <c:v>-6.1999999999999998E-3</c:v>
                </c:pt>
                <c:pt idx="15">
                  <c:v>4.4999999999999997E-3</c:v>
                </c:pt>
                <c:pt idx="16">
                  <c:v>1E-3</c:v>
                </c:pt>
                <c:pt idx="17">
                  <c:v>-6.4000000000000003E-3</c:v>
                </c:pt>
                <c:pt idx="18">
                  <c:v>2.0999999999999999E-3</c:v>
                </c:pt>
                <c:pt idx="19">
                  <c:v>-1E-4</c:v>
                </c:pt>
                <c:pt idx="20">
                  <c:v>-2.9999999999999997E-4</c:v>
                </c:pt>
                <c:pt idx="21">
                  <c:v>2.2000000000000001E-3</c:v>
                </c:pt>
                <c:pt idx="22">
                  <c:v>-5.7999999999999996E-3</c:v>
                </c:pt>
                <c:pt idx="23">
                  <c:v>-8.9999999999999998E-4</c:v>
                </c:pt>
                <c:pt idx="24">
                  <c:v>-4.7000000000000002E-3</c:v>
                </c:pt>
                <c:pt idx="25">
                  <c:v>-5.7999999999999996E-3</c:v>
                </c:pt>
                <c:pt idx="26">
                  <c:v>-2.3E-3</c:v>
                </c:pt>
                <c:pt idx="27">
                  <c:v>-3.3999999999999998E-3</c:v>
                </c:pt>
                <c:pt idx="28">
                  <c:v>-2.9999999999999997E-4</c:v>
                </c:pt>
                <c:pt idx="29">
                  <c:v>-4.0000000000000001E-3</c:v>
                </c:pt>
                <c:pt idx="30">
                  <c:v>3.5999999999999999E-3</c:v>
                </c:pt>
                <c:pt idx="31">
                  <c:v>-2.9999999999999997E-4</c:v>
                </c:pt>
                <c:pt idx="32">
                  <c:v>-2E-3</c:v>
                </c:pt>
                <c:pt idx="33">
                  <c:v>-8.2000000000000007E-3</c:v>
                </c:pt>
                <c:pt idx="34">
                  <c:v>2.0000000000000001E-4</c:v>
                </c:pt>
                <c:pt idx="35">
                  <c:v>-4.0000000000000002E-4</c:v>
                </c:pt>
                <c:pt idx="36">
                  <c:v>-5.0000000000000001E-4</c:v>
                </c:pt>
                <c:pt idx="37">
                  <c:v>-2.3999999999999998E-3</c:v>
                </c:pt>
                <c:pt idx="38">
                  <c:v>-8.6E-3</c:v>
                </c:pt>
                <c:pt idx="39">
                  <c:v>-8.2000000000000007E-3</c:v>
                </c:pt>
                <c:pt idx="40">
                  <c:v>-7.1000000000000004E-3</c:v>
                </c:pt>
                <c:pt idx="41">
                  <c:v>-7.6E-3</c:v>
                </c:pt>
                <c:pt idx="42">
                  <c:v>-5.0000000000000001E-4</c:v>
                </c:pt>
                <c:pt idx="43">
                  <c:v>-1.9E-3</c:v>
                </c:pt>
                <c:pt idx="44">
                  <c:v>-8.5000000000000006E-3</c:v>
                </c:pt>
                <c:pt idx="45">
                  <c:v>-1E-4</c:v>
                </c:pt>
                <c:pt idx="46">
                  <c:v>-2.9999999999999997E-4</c:v>
                </c:pt>
                <c:pt idx="47">
                  <c:v>1.1000000000000001E-3</c:v>
                </c:pt>
                <c:pt idx="48">
                  <c:v>3.2000000000000002E-3</c:v>
                </c:pt>
                <c:pt idx="49">
                  <c:v>5.4000000000000003E-3</c:v>
                </c:pt>
                <c:pt idx="50">
                  <c:v>-5.9999999999999995E-4</c:v>
                </c:pt>
                <c:pt idx="51">
                  <c:v>5.9999999999999995E-4</c:v>
                </c:pt>
                <c:pt idx="52">
                  <c:v>-2.9999999999999997E-4</c:v>
                </c:pt>
                <c:pt idx="53">
                  <c:v>-4.4000000000000003E-3</c:v>
                </c:pt>
                <c:pt idx="54">
                  <c:v>1E-3</c:v>
                </c:pt>
                <c:pt idx="55">
                  <c:v>1.1999999999999999E-3</c:v>
                </c:pt>
                <c:pt idx="56">
                  <c:v>-8.9999999999999998E-4</c:v>
                </c:pt>
                <c:pt idx="57">
                  <c:v>4.8999999999999998E-3</c:v>
                </c:pt>
                <c:pt idx="58">
                  <c:v>1.6999999999999999E-3</c:v>
                </c:pt>
                <c:pt idx="59">
                  <c:v>-1E-4</c:v>
                </c:pt>
                <c:pt idx="60">
                  <c:v>-1.5E-3</c:v>
                </c:pt>
                <c:pt idx="61">
                  <c:v>3.0999999999999999E-3</c:v>
                </c:pt>
                <c:pt idx="62">
                  <c:v>2.3E-3</c:v>
                </c:pt>
                <c:pt idx="63">
                  <c:v>-5.4999999999999997E-3</c:v>
                </c:pt>
                <c:pt idx="64">
                  <c:v>-1.1999999999999999E-3</c:v>
                </c:pt>
                <c:pt idx="65">
                  <c:v>-1E-3</c:v>
                </c:pt>
                <c:pt idx="66">
                  <c:v>-6.6E-3</c:v>
                </c:pt>
                <c:pt idx="67">
                  <c:v>-3.8999999999999998E-3</c:v>
                </c:pt>
                <c:pt idx="68">
                  <c:v>-5.5999999999999999E-3</c:v>
                </c:pt>
                <c:pt idx="69">
                  <c:v>-5.7000000000000002E-3</c:v>
                </c:pt>
                <c:pt idx="70">
                  <c:v>-4.1999999999999997E-3</c:v>
                </c:pt>
                <c:pt idx="71">
                  <c:v>-3.8E-3</c:v>
                </c:pt>
                <c:pt idx="72">
                  <c:v>-2.5999999999999999E-3</c:v>
                </c:pt>
                <c:pt idx="73">
                  <c:v>-4.1000000000000003E-3</c:v>
                </c:pt>
                <c:pt idx="74">
                  <c:v>4.0000000000000002E-4</c:v>
                </c:pt>
                <c:pt idx="75">
                  <c:v>-8.0000000000000004E-4</c:v>
                </c:pt>
                <c:pt idx="76">
                  <c:v>4.4999999999999997E-3</c:v>
                </c:pt>
                <c:pt idx="77">
                  <c:v>1.4E-3</c:v>
                </c:pt>
                <c:pt idx="78">
                  <c:v>2.7000000000000001E-3</c:v>
                </c:pt>
                <c:pt idx="79">
                  <c:v>2.8999999999999998E-3</c:v>
                </c:pt>
                <c:pt idx="80">
                  <c:v>2.0999999999999999E-3</c:v>
                </c:pt>
                <c:pt idx="81">
                  <c:v>-2.0999999999999999E-3</c:v>
                </c:pt>
                <c:pt idx="82">
                  <c:v>5.5999999999999999E-3</c:v>
                </c:pt>
                <c:pt idx="83">
                  <c:v>2.8E-3</c:v>
                </c:pt>
                <c:pt idx="84">
                  <c:v>6.0000000000000001E-3</c:v>
                </c:pt>
                <c:pt idx="85">
                  <c:v>0.01</c:v>
                </c:pt>
                <c:pt idx="86">
                  <c:v>-2.2000000000000001E-3</c:v>
                </c:pt>
                <c:pt idx="87">
                  <c:v>6.1999999999999998E-3</c:v>
                </c:pt>
                <c:pt idx="88">
                  <c:v>1.8E-3</c:v>
                </c:pt>
                <c:pt idx="89">
                  <c:v>7.3000000000000001E-3</c:v>
                </c:pt>
                <c:pt idx="90">
                  <c:v>-3.0999999999999999E-3</c:v>
                </c:pt>
                <c:pt idx="91">
                  <c:v>7.0000000000000001E-3</c:v>
                </c:pt>
                <c:pt idx="92">
                  <c:v>-3.8E-3</c:v>
                </c:pt>
                <c:pt idx="93">
                  <c:v>5.1999999999999998E-3</c:v>
                </c:pt>
                <c:pt idx="94">
                  <c:v>6.4999999999999997E-3</c:v>
                </c:pt>
                <c:pt idx="95">
                  <c:v>5.1999999999999998E-3</c:v>
                </c:pt>
                <c:pt idx="96">
                  <c:v>3.8E-3</c:v>
                </c:pt>
                <c:pt idx="97">
                  <c:v>2.5999999999999999E-3</c:v>
                </c:pt>
                <c:pt idx="98">
                  <c:v>2E-3</c:v>
                </c:pt>
                <c:pt idx="99">
                  <c:v>-4.1999999999999997E-3</c:v>
                </c:pt>
                <c:pt idx="100">
                  <c:v>-1.6999999999999999E-3</c:v>
                </c:pt>
                <c:pt idx="101">
                  <c:v>-3.2000000000000002E-3</c:v>
                </c:pt>
                <c:pt idx="102">
                  <c:v>-3.8999999999999998E-3</c:v>
                </c:pt>
                <c:pt idx="103">
                  <c:v>-1.9E-3</c:v>
                </c:pt>
                <c:pt idx="104">
                  <c:v>3.3E-3</c:v>
                </c:pt>
                <c:pt idx="105">
                  <c:v>2.5999999999999999E-3</c:v>
                </c:pt>
                <c:pt idx="106">
                  <c:v>-4.1999999999999997E-3</c:v>
                </c:pt>
                <c:pt idx="107">
                  <c:v>-5.8999999999999999E-3</c:v>
                </c:pt>
                <c:pt idx="108">
                  <c:v>-2.9999999999999997E-4</c:v>
                </c:pt>
                <c:pt idx="109">
                  <c:v>-2.2000000000000001E-3</c:v>
                </c:pt>
                <c:pt idx="110">
                  <c:v>1.2999999999999999E-3</c:v>
                </c:pt>
                <c:pt idx="111">
                  <c:v>3.3E-3</c:v>
                </c:pt>
                <c:pt idx="112">
                  <c:v>-2.9999999999999997E-4</c:v>
                </c:pt>
                <c:pt idx="113">
                  <c:v>-8.0000000000000004E-4</c:v>
                </c:pt>
                <c:pt idx="114">
                  <c:v>-1.4E-3</c:v>
                </c:pt>
                <c:pt idx="115">
                  <c:v>4.1999999999999997E-3</c:v>
                </c:pt>
                <c:pt idx="116">
                  <c:v>-1.1999999999999999E-3</c:v>
                </c:pt>
                <c:pt idx="117">
                  <c:v>-1.6000000000000001E-3</c:v>
                </c:pt>
                <c:pt idx="118">
                  <c:v>-6.1999999999999998E-3</c:v>
                </c:pt>
                <c:pt idx="119">
                  <c:v>-5.0000000000000001E-3</c:v>
                </c:pt>
                <c:pt idx="120">
                  <c:v>-1E-4</c:v>
                </c:pt>
                <c:pt idx="121">
                  <c:v>2.5000000000000001E-3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A76-415E-A303-4C1F6211A360}"/>
            </c:ext>
          </c:extLst>
        </c:ser>
        <c:ser>
          <c:idx val="1"/>
          <c:order val="1"/>
          <c:tx>
            <c:v>Aisle Side (-X) Pole Tip Top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'HE-SXU-000 Pole Tip Data'!$B$3:$B$124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Data'!$I$3:$I$124</c:f>
              <c:numCache>
                <c:formatCode>General</c:formatCode>
                <c:ptCount val="122"/>
                <c:pt idx="0">
                  <c:v>1.0800000000000001E-2</c:v>
                </c:pt>
                <c:pt idx="1">
                  <c:v>5.5999999999999999E-3</c:v>
                </c:pt>
                <c:pt idx="2">
                  <c:v>1.18E-2</c:v>
                </c:pt>
                <c:pt idx="3">
                  <c:v>9.1000000000000004E-3</c:v>
                </c:pt>
                <c:pt idx="4">
                  <c:v>4.5999999999999999E-3</c:v>
                </c:pt>
                <c:pt idx="5">
                  <c:v>4.8999999999999998E-3</c:v>
                </c:pt>
                <c:pt idx="6">
                  <c:v>3.5000000000000001E-3</c:v>
                </c:pt>
                <c:pt idx="7">
                  <c:v>4.8999999999999998E-3</c:v>
                </c:pt>
                <c:pt idx="8">
                  <c:v>3.3999999999999998E-3</c:v>
                </c:pt>
                <c:pt idx="9">
                  <c:v>6.9999999999999999E-4</c:v>
                </c:pt>
                <c:pt idx="10">
                  <c:v>-2.0000000000000001E-4</c:v>
                </c:pt>
                <c:pt idx="11">
                  <c:v>-2.2000000000000001E-3</c:v>
                </c:pt>
                <c:pt idx="12">
                  <c:v>2.0999999999999999E-3</c:v>
                </c:pt>
                <c:pt idx="13">
                  <c:v>4.1999999999999997E-3</c:v>
                </c:pt>
                <c:pt idx="14">
                  <c:v>-4.1000000000000003E-3</c:v>
                </c:pt>
                <c:pt idx="15">
                  <c:v>8.6999999999999994E-3</c:v>
                </c:pt>
                <c:pt idx="16">
                  <c:v>3.5999999999999999E-3</c:v>
                </c:pt>
                <c:pt idx="17">
                  <c:v>-4.7999999999999996E-3</c:v>
                </c:pt>
                <c:pt idx="18">
                  <c:v>-1E-3</c:v>
                </c:pt>
                <c:pt idx="19">
                  <c:v>1.5E-3</c:v>
                </c:pt>
                <c:pt idx="20">
                  <c:v>3.5999999999999999E-3</c:v>
                </c:pt>
                <c:pt idx="21">
                  <c:v>7.0000000000000001E-3</c:v>
                </c:pt>
                <c:pt idx="22">
                  <c:v>-4.0000000000000001E-3</c:v>
                </c:pt>
                <c:pt idx="23">
                  <c:v>-1.9E-3</c:v>
                </c:pt>
                <c:pt idx="24">
                  <c:v>-1.6000000000000001E-3</c:v>
                </c:pt>
                <c:pt idx="25">
                  <c:v>-1.2999999999999999E-3</c:v>
                </c:pt>
                <c:pt idx="26">
                  <c:v>2.0000000000000001E-4</c:v>
                </c:pt>
                <c:pt idx="27">
                  <c:v>1.4E-3</c:v>
                </c:pt>
                <c:pt idx="28">
                  <c:v>-2.7000000000000001E-3</c:v>
                </c:pt>
                <c:pt idx="29">
                  <c:v>-2.8999999999999998E-3</c:v>
                </c:pt>
                <c:pt idx="30">
                  <c:v>1.1999999999999999E-3</c:v>
                </c:pt>
                <c:pt idx="31">
                  <c:v>-5.4999999999999997E-3</c:v>
                </c:pt>
                <c:pt idx="32">
                  <c:v>-1.9E-3</c:v>
                </c:pt>
                <c:pt idx="33">
                  <c:v>-6.0000000000000001E-3</c:v>
                </c:pt>
                <c:pt idx="34">
                  <c:v>-2.2000000000000001E-3</c:v>
                </c:pt>
                <c:pt idx="35">
                  <c:v>-2.0000000000000001E-4</c:v>
                </c:pt>
                <c:pt idx="36">
                  <c:v>-6.9999999999999999E-4</c:v>
                </c:pt>
                <c:pt idx="37">
                  <c:v>-2.0999999999999999E-3</c:v>
                </c:pt>
                <c:pt idx="38">
                  <c:v>-1.1299999999999999E-2</c:v>
                </c:pt>
                <c:pt idx="39">
                  <c:v>-1.15E-2</c:v>
                </c:pt>
                <c:pt idx="40">
                  <c:v>-1.1299999999999999E-2</c:v>
                </c:pt>
                <c:pt idx="41">
                  <c:v>-1.17E-2</c:v>
                </c:pt>
                <c:pt idx="42">
                  <c:v>1.6000000000000001E-3</c:v>
                </c:pt>
                <c:pt idx="43">
                  <c:v>1.6999999999999999E-3</c:v>
                </c:pt>
                <c:pt idx="44">
                  <c:v>1.5E-3</c:v>
                </c:pt>
                <c:pt idx="45">
                  <c:v>-1.9E-3</c:v>
                </c:pt>
                <c:pt idx="46">
                  <c:v>-6.7999999999999996E-3</c:v>
                </c:pt>
                <c:pt idx="47">
                  <c:v>-2.2000000000000001E-3</c:v>
                </c:pt>
                <c:pt idx="48">
                  <c:v>-1.1000000000000001E-3</c:v>
                </c:pt>
                <c:pt idx="49">
                  <c:v>-1.6999999999999999E-3</c:v>
                </c:pt>
                <c:pt idx="50">
                  <c:v>-8.3000000000000001E-3</c:v>
                </c:pt>
                <c:pt idx="51">
                  <c:v>-3.5999999999999999E-3</c:v>
                </c:pt>
                <c:pt idx="52">
                  <c:v>-1.6000000000000001E-3</c:v>
                </c:pt>
                <c:pt idx="53">
                  <c:v>-7.3000000000000001E-3</c:v>
                </c:pt>
                <c:pt idx="54">
                  <c:v>-1.9E-3</c:v>
                </c:pt>
                <c:pt idx="55">
                  <c:v>-1E-3</c:v>
                </c:pt>
                <c:pt idx="56">
                  <c:v>8.0000000000000004E-4</c:v>
                </c:pt>
                <c:pt idx="57">
                  <c:v>4.7999999999999996E-3</c:v>
                </c:pt>
                <c:pt idx="58">
                  <c:v>-8.9999999999999998E-4</c:v>
                </c:pt>
                <c:pt idx="59">
                  <c:v>-8.0000000000000004E-4</c:v>
                </c:pt>
                <c:pt idx="60">
                  <c:v>1.4E-3</c:v>
                </c:pt>
                <c:pt idx="61">
                  <c:v>4.8999999999999998E-3</c:v>
                </c:pt>
                <c:pt idx="62">
                  <c:v>-2.8E-3</c:v>
                </c:pt>
                <c:pt idx="63">
                  <c:v>-7.4000000000000003E-3</c:v>
                </c:pt>
                <c:pt idx="64">
                  <c:v>-9.5999999999999992E-3</c:v>
                </c:pt>
                <c:pt idx="65">
                  <c:v>-1.6999999999999999E-3</c:v>
                </c:pt>
                <c:pt idx="66">
                  <c:v>-8.6E-3</c:v>
                </c:pt>
                <c:pt idx="67">
                  <c:v>-7.3000000000000001E-3</c:v>
                </c:pt>
                <c:pt idx="68">
                  <c:v>-7.1999999999999998E-3</c:v>
                </c:pt>
                <c:pt idx="69">
                  <c:v>-9.7000000000000003E-3</c:v>
                </c:pt>
                <c:pt idx="70">
                  <c:v>-7.3000000000000001E-3</c:v>
                </c:pt>
                <c:pt idx="71">
                  <c:v>-7.1000000000000004E-3</c:v>
                </c:pt>
                <c:pt idx="72">
                  <c:v>-7.0000000000000001E-3</c:v>
                </c:pt>
                <c:pt idx="73">
                  <c:v>-5.1000000000000004E-3</c:v>
                </c:pt>
                <c:pt idx="74">
                  <c:v>-5.1000000000000004E-3</c:v>
                </c:pt>
                <c:pt idx="75">
                  <c:v>-3.2000000000000002E-3</c:v>
                </c:pt>
                <c:pt idx="76">
                  <c:v>2.9999999999999997E-4</c:v>
                </c:pt>
                <c:pt idx="77">
                  <c:v>-5.7000000000000002E-3</c:v>
                </c:pt>
                <c:pt idx="78">
                  <c:v>-3.5999999999999999E-3</c:v>
                </c:pt>
                <c:pt idx="79">
                  <c:v>-3.2000000000000002E-3</c:v>
                </c:pt>
                <c:pt idx="80">
                  <c:v>4.8999999999999998E-3</c:v>
                </c:pt>
                <c:pt idx="81">
                  <c:v>5.9999999999999995E-4</c:v>
                </c:pt>
                <c:pt idx="82">
                  <c:v>3.7000000000000002E-3</c:v>
                </c:pt>
                <c:pt idx="83">
                  <c:v>8.3000000000000001E-3</c:v>
                </c:pt>
                <c:pt idx="84">
                  <c:v>8.6999999999999994E-3</c:v>
                </c:pt>
                <c:pt idx="85">
                  <c:v>6.1999999999999998E-3</c:v>
                </c:pt>
                <c:pt idx="86">
                  <c:v>-5.3E-3</c:v>
                </c:pt>
                <c:pt idx="87">
                  <c:v>8.3000000000000001E-3</c:v>
                </c:pt>
                <c:pt idx="88">
                  <c:v>1.6000000000000001E-3</c:v>
                </c:pt>
                <c:pt idx="89">
                  <c:v>7.7000000000000002E-3</c:v>
                </c:pt>
                <c:pt idx="90">
                  <c:v>8.9999999999999993E-3</c:v>
                </c:pt>
                <c:pt idx="91">
                  <c:v>1E-4</c:v>
                </c:pt>
                <c:pt idx="92">
                  <c:v>6.8999999999999999E-3</c:v>
                </c:pt>
                <c:pt idx="93">
                  <c:v>7.1000000000000004E-3</c:v>
                </c:pt>
                <c:pt idx="94">
                  <c:v>6.3E-3</c:v>
                </c:pt>
                <c:pt idx="95">
                  <c:v>-1E-4</c:v>
                </c:pt>
                <c:pt idx="96">
                  <c:v>6.7999999999999996E-3</c:v>
                </c:pt>
                <c:pt idx="97">
                  <c:v>8.0000000000000002E-3</c:v>
                </c:pt>
                <c:pt idx="98">
                  <c:v>4.5999999999999999E-3</c:v>
                </c:pt>
                <c:pt idx="99">
                  <c:v>3.3E-3</c:v>
                </c:pt>
                <c:pt idx="100">
                  <c:v>4.8999999999999998E-3</c:v>
                </c:pt>
                <c:pt idx="101">
                  <c:v>3.3999999999999998E-3</c:v>
                </c:pt>
                <c:pt idx="102">
                  <c:v>5.0000000000000001E-4</c:v>
                </c:pt>
                <c:pt idx="103">
                  <c:v>4.4999999999999997E-3</c:v>
                </c:pt>
                <c:pt idx="104">
                  <c:v>5.9999999999999995E-4</c:v>
                </c:pt>
                <c:pt idx="105">
                  <c:v>-2E-3</c:v>
                </c:pt>
                <c:pt idx="106">
                  <c:v>2.0999999999999999E-3</c:v>
                </c:pt>
                <c:pt idx="107">
                  <c:v>-1E-3</c:v>
                </c:pt>
                <c:pt idx="108">
                  <c:v>5.5999999999999999E-3</c:v>
                </c:pt>
                <c:pt idx="109">
                  <c:v>2.0999999999999999E-3</c:v>
                </c:pt>
                <c:pt idx="110">
                  <c:v>9.1999999999999998E-3</c:v>
                </c:pt>
                <c:pt idx="111">
                  <c:v>1.9E-3</c:v>
                </c:pt>
                <c:pt idx="112">
                  <c:v>6.9999999999999999E-4</c:v>
                </c:pt>
                <c:pt idx="113">
                  <c:v>3.8999999999999998E-3</c:v>
                </c:pt>
                <c:pt idx="114">
                  <c:v>2.2000000000000001E-3</c:v>
                </c:pt>
                <c:pt idx="115">
                  <c:v>-3.7000000000000002E-3</c:v>
                </c:pt>
                <c:pt idx="116">
                  <c:v>1E-4</c:v>
                </c:pt>
                <c:pt idx="117">
                  <c:v>-6.0000000000000001E-3</c:v>
                </c:pt>
                <c:pt idx="118">
                  <c:v>-4.1000000000000003E-3</c:v>
                </c:pt>
                <c:pt idx="119">
                  <c:v>-3.7000000000000002E-3</c:v>
                </c:pt>
                <c:pt idx="120">
                  <c:v>2.2000000000000001E-3</c:v>
                </c:pt>
                <c:pt idx="121">
                  <c:v>2E-3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0A76-415E-A303-4C1F6211A3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6608367"/>
        <c:axId val="1606602543"/>
      </c:scatterChart>
      <c:valAx>
        <c:axId val="1606608367"/>
        <c:scaling>
          <c:orientation val="minMax"/>
          <c:max val="1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Pole Tip 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2543"/>
        <c:crosses val="autoZero"/>
        <c:crossBetween val="midCat"/>
      </c:valAx>
      <c:valAx>
        <c:axId val="1606602543"/>
        <c:scaling>
          <c:orientation val="minMax"/>
          <c:max val="3.0000000000000006E-2"/>
          <c:min val="-3.0000000000000006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836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Pole Tip Symmetry Points (X)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Pole Tip Symmetry Point (X)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'HE-SXU-000 Pole Tip Data'!$M$3:$M$124</c:f>
              <c:numCache>
                <c:formatCode>General</c:formatCode>
                <c:ptCount val="12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</c:numCache>
            </c:numRef>
          </c:xVal>
          <c:yVal>
            <c:numRef>
              <c:f>'HE-SXU-000 Pole Tip Data'!$N$3:$N$124</c:f>
              <c:numCache>
                <c:formatCode>General</c:formatCode>
                <c:ptCount val="122"/>
                <c:pt idx="0">
                  <c:v>-0.1673</c:v>
                </c:pt>
                <c:pt idx="1">
                  <c:v>-0.15160000000000001</c:v>
                </c:pt>
                <c:pt idx="2">
                  <c:v>-0.16919999999999999</c:v>
                </c:pt>
                <c:pt idx="3">
                  <c:v>-0.16470000000000001</c:v>
                </c:pt>
                <c:pt idx="4">
                  <c:v>-0.108</c:v>
                </c:pt>
                <c:pt idx="5">
                  <c:v>-0.14960000000000001</c:v>
                </c:pt>
                <c:pt idx="6">
                  <c:v>-0.14000000000000001</c:v>
                </c:pt>
                <c:pt idx="7">
                  <c:v>-0.10580000000000001</c:v>
                </c:pt>
                <c:pt idx="8">
                  <c:v>-0.1409</c:v>
                </c:pt>
                <c:pt idx="9">
                  <c:v>-6.5000000000000002E-2</c:v>
                </c:pt>
                <c:pt idx="10">
                  <c:v>-0.11600000000000001</c:v>
                </c:pt>
                <c:pt idx="11">
                  <c:v>-0.12720000000000001</c:v>
                </c:pt>
                <c:pt idx="12">
                  <c:v>-9.3100000000000002E-2</c:v>
                </c:pt>
                <c:pt idx="13">
                  <c:v>-6.0199999999999997E-2</c:v>
                </c:pt>
                <c:pt idx="14">
                  <c:v>-0.1067</c:v>
                </c:pt>
                <c:pt idx="15">
                  <c:v>-2.53E-2</c:v>
                </c:pt>
                <c:pt idx="16">
                  <c:v>-8.2400000000000001E-2</c:v>
                </c:pt>
                <c:pt idx="17">
                  <c:v>-7.8200000000000006E-2</c:v>
                </c:pt>
                <c:pt idx="18">
                  <c:v>-3.0700000000000002E-2</c:v>
                </c:pt>
                <c:pt idx="19">
                  <c:v>-6.7400000000000002E-2</c:v>
                </c:pt>
                <c:pt idx="20">
                  <c:v>-2.9100000000000001E-2</c:v>
                </c:pt>
                <c:pt idx="21">
                  <c:v>-1.7299999999999999E-2</c:v>
                </c:pt>
                <c:pt idx="22">
                  <c:v>3.5099999999999999E-2</c:v>
                </c:pt>
                <c:pt idx="23">
                  <c:v>-1.83E-2</c:v>
                </c:pt>
                <c:pt idx="24">
                  <c:v>-4.4499999999999998E-2</c:v>
                </c:pt>
                <c:pt idx="25">
                  <c:v>-1.8200000000000001E-2</c:v>
                </c:pt>
                <c:pt idx="26">
                  <c:v>3.2399999999999998E-2</c:v>
                </c:pt>
                <c:pt idx="27">
                  <c:v>1.18E-2</c:v>
                </c:pt>
                <c:pt idx="28">
                  <c:v>-4.1000000000000003E-3</c:v>
                </c:pt>
                <c:pt idx="29">
                  <c:v>-2.5000000000000001E-3</c:v>
                </c:pt>
                <c:pt idx="30">
                  <c:v>5.0599999999999999E-2</c:v>
                </c:pt>
                <c:pt idx="31">
                  <c:v>1.9E-2</c:v>
                </c:pt>
                <c:pt idx="32">
                  <c:v>1.12E-2</c:v>
                </c:pt>
                <c:pt idx="33">
                  <c:v>4.5999999999999999E-2</c:v>
                </c:pt>
                <c:pt idx="34">
                  <c:v>2.6700000000000002E-2</c:v>
                </c:pt>
                <c:pt idx="35">
                  <c:v>4.4499999999999998E-2</c:v>
                </c:pt>
                <c:pt idx="36">
                  <c:v>5.3100000000000001E-2</c:v>
                </c:pt>
                <c:pt idx="37">
                  <c:v>7.22E-2</c:v>
                </c:pt>
                <c:pt idx="38">
                  <c:v>5.2499999999999998E-2</c:v>
                </c:pt>
                <c:pt idx="39">
                  <c:v>5.5300000000000002E-2</c:v>
                </c:pt>
                <c:pt idx="40">
                  <c:v>5.7599999999999998E-2</c:v>
                </c:pt>
                <c:pt idx="41">
                  <c:v>7.6899999999999996E-2</c:v>
                </c:pt>
                <c:pt idx="42">
                  <c:v>8.7900000000000006E-2</c:v>
                </c:pt>
                <c:pt idx="43">
                  <c:v>9.9400000000000002E-2</c:v>
                </c:pt>
                <c:pt idx="44">
                  <c:v>0.1244</c:v>
                </c:pt>
                <c:pt idx="45">
                  <c:v>0.1298</c:v>
                </c:pt>
                <c:pt idx="46">
                  <c:v>9.0800000000000006E-2</c:v>
                </c:pt>
                <c:pt idx="47">
                  <c:v>8.8599999999999998E-2</c:v>
                </c:pt>
                <c:pt idx="48">
                  <c:v>9.6500000000000002E-2</c:v>
                </c:pt>
                <c:pt idx="49">
                  <c:v>0.1326</c:v>
                </c:pt>
                <c:pt idx="50">
                  <c:v>7.9100000000000004E-2</c:v>
                </c:pt>
                <c:pt idx="51">
                  <c:v>0.1116</c:v>
                </c:pt>
                <c:pt idx="52">
                  <c:v>6.0400000000000002E-2</c:v>
                </c:pt>
                <c:pt idx="53">
                  <c:v>7.1999999999999995E-2</c:v>
                </c:pt>
                <c:pt idx="54">
                  <c:v>7.9500000000000001E-2</c:v>
                </c:pt>
                <c:pt idx="55">
                  <c:v>0.10150000000000001</c:v>
                </c:pt>
                <c:pt idx="56">
                  <c:v>9.1499999999999998E-2</c:v>
                </c:pt>
                <c:pt idx="57">
                  <c:v>8.2199999999999995E-2</c:v>
                </c:pt>
                <c:pt idx="58">
                  <c:v>6.7199999999999996E-2</c:v>
                </c:pt>
                <c:pt idx="59">
                  <c:v>0.11650000000000001</c:v>
                </c:pt>
                <c:pt idx="60">
                  <c:v>8.7499999999999994E-2</c:v>
                </c:pt>
                <c:pt idx="61">
                  <c:v>0.12790000000000001</c:v>
                </c:pt>
                <c:pt idx="62">
                  <c:v>0.13009999999999999</c:v>
                </c:pt>
                <c:pt idx="63">
                  <c:v>0.13350000000000001</c:v>
                </c:pt>
                <c:pt idx="64">
                  <c:v>6.4699999999999994E-2</c:v>
                </c:pt>
                <c:pt idx="65">
                  <c:v>6.9599999999999995E-2</c:v>
                </c:pt>
                <c:pt idx="66">
                  <c:v>0.1172</c:v>
                </c:pt>
                <c:pt idx="67">
                  <c:v>0.1084</c:v>
                </c:pt>
                <c:pt idx="68">
                  <c:v>9.3600000000000003E-2</c:v>
                </c:pt>
                <c:pt idx="69">
                  <c:v>0.1154</c:v>
                </c:pt>
                <c:pt idx="70">
                  <c:v>9.8400000000000001E-2</c:v>
                </c:pt>
                <c:pt idx="71">
                  <c:v>9.2299999999999993E-2</c:v>
                </c:pt>
                <c:pt idx="72">
                  <c:v>0.1026</c:v>
                </c:pt>
                <c:pt idx="73">
                  <c:v>0.11169999999999999</c:v>
                </c:pt>
                <c:pt idx="74">
                  <c:v>0.1225</c:v>
                </c:pt>
                <c:pt idx="75">
                  <c:v>0.1023</c:v>
                </c:pt>
                <c:pt idx="76">
                  <c:v>0.10299999999999999</c:v>
                </c:pt>
                <c:pt idx="77">
                  <c:v>0.11020000000000001</c:v>
                </c:pt>
                <c:pt idx="78">
                  <c:v>6.8900000000000003E-2</c:v>
                </c:pt>
                <c:pt idx="79">
                  <c:v>7.6499999999999999E-2</c:v>
                </c:pt>
                <c:pt idx="80">
                  <c:v>-3.7499999999999999E-2</c:v>
                </c:pt>
                <c:pt idx="81">
                  <c:v>-3.7400000000000003E-2</c:v>
                </c:pt>
                <c:pt idx="82">
                  <c:v>2.06E-2</c:v>
                </c:pt>
                <c:pt idx="83">
                  <c:v>4.7899999999999998E-2</c:v>
                </c:pt>
                <c:pt idx="84">
                  <c:v>8.0000000000000002E-3</c:v>
                </c:pt>
                <c:pt idx="85">
                  <c:v>-1.9300000000000001E-2</c:v>
                </c:pt>
                <c:pt idx="86">
                  <c:v>2.29E-2</c:v>
                </c:pt>
                <c:pt idx="87">
                  <c:v>3.2899999999999999E-2</c:v>
                </c:pt>
                <c:pt idx="88">
                  <c:v>-3.0200000000000001E-2</c:v>
                </c:pt>
                <c:pt idx="89">
                  <c:v>-1.35E-2</c:v>
                </c:pt>
                <c:pt idx="90">
                  <c:v>-3.09E-2</c:v>
                </c:pt>
                <c:pt idx="91">
                  <c:v>-2.2499999999999999E-2</c:v>
                </c:pt>
                <c:pt idx="92">
                  <c:v>-3.5099999999999999E-2</c:v>
                </c:pt>
                <c:pt idx="93">
                  <c:v>-2.52E-2</c:v>
                </c:pt>
                <c:pt idx="94">
                  <c:v>-2.7E-2</c:v>
                </c:pt>
                <c:pt idx="95">
                  <c:v>-4.4400000000000002E-2</c:v>
                </c:pt>
                <c:pt idx="96">
                  <c:v>-6.9099999999999995E-2</c:v>
                </c:pt>
                <c:pt idx="97">
                  <c:v>-7.9699999999999993E-2</c:v>
                </c:pt>
                <c:pt idx="98">
                  <c:v>3.8899999999999997E-2</c:v>
                </c:pt>
                <c:pt idx="99">
                  <c:v>1.47E-2</c:v>
                </c:pt>
                <c:pt idx="100">
                  <c:v>-1.6799999999999999E-2</c:v>
                </c:pt>
                <c:pt idx="101">
                  <c:v>-6.3799999999999996E-2</c:v>
                </c:pt>
                <c:pt idx="102">
                  <c:v>-0.1003</c:v>
                </c:pt>
                <c:pt idx="103">
                  <c:v>-5.2499999999999998E-2</c:v>
                </c:pt>
                <c:pt idx="104">
                  <c:v>-8.8499999999999995E-2</c:v>
                </c:pt>
                <c:pt idx="105">
                  <c:v>-8.6800000000000002E-2</c:v>
                </c:pt>
                <c:pt idx="106">
                  <c:v>-7.6999999999999999E-2</c:v>
                </c:pt>
                <c:pt idx="107">
                  <c:v>-7.0099999999999996E-2</c:v>
                </c:pt>
                <c:pt idx="108">
                  <c:v>-4.6300000000000001E-2</c:v>
                </c:pt>
                <c:pt idx="109">
                  <c:v>-9.4899999999999998E-2</c:v>
                </c:pt>
                <c:pt idx="110">
                  <c:v>-7.1300000000000002E-2</c:v>
                </c:pt>
                <c:pt idx="111">
                  <c:v>-0.1079</c:v>
                </c:pt>
                <c:pt idx="112">
                  <c:v>-9.6100000000000005E-2</c:v>
                </c:pt>
                <c:pt idx="113">
                  <c:v>-7.8100000000000003E-2</c:v>
                </c:pt>
                <c:pt idx="114">
                  <c:v>-0.1085</c:v>
                </c:pt>
                <c:pt idx="115">
                  <c:v>-0.1008</c:v>
                </c:pt>
                <c:pt idx="116">
                  <c:v>-7.0199999999999999E-2</c:v>
                </c:pt>
                <c:pt idx="117">
                  <c:v>-8.5000000000000006E-2</c:v>
                </c:pt>
                <c:pt idx="118">
                  <c:v>-0.111</c:v>
                </c:pt>
                <c:pt idx="119">
                  <c:v>-9.9299999999999999E-2</c:v>
                </c:pt>
                <c:pt idx="120">
                  <c:v>-8.4900000000000003E-2</c:v>
                </c:pt>
                <c:pt idx="121">
                  <c:v>-0.1137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85D-4C0A-8AEC-95981B3A6F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6608367"/>
        <c:axId val="1606602543"/>
      </c:scatterChart>
      <c:valAx>
        <c:axId val="1606608367"/>
        <c:scaling>
          <c:orientation val="minMax"/>
          <c:max val="12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Pole Tip Number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2543"/>
        <c:crosses val="autoZero"/>
        <c:crossBetween val="midCat"/>
      </c:valAx>
      <c:valAx>
        <c:axId val="1606602543"/>
        <c:scaling>
          <c:orientation val="minMax"/>
          <c:min val="-0.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X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60836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2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10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0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5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9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8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8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1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2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6AC2D-20C9-4551-BFB6-C0A0509ADF34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268C1-0355-4582-862E-1E6C8ED40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7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83619" y="375720"/>
            <a:ext cx="4618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HE-SXU-000 Lower </a:t>
            </a:r>
            <a:r>
              <a:rPr lang="en-US" sz="2800" dirty="0" err="1" smtClean="0"/>
              <a:t>Strongback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388973" y="830791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</a:t>
            </a:r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DC17635-7092-F35B-EA6B-6672BEAE80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4714328"/>
              </p:ext>
            </p:extLst>
          </p:nvPr>
        </p:nvGraphicFramePr>
        <p:xfrm>
          <a:off x="524138" y="1207472"/>
          <a:ext cx="10884565" cy="2410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88973" y="3625513"/>
            <a:ext cx="131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tuning</a:t>
            </a:r>
            <a:endParaRPr lang="en-US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DC17635-7092-F35B-EA6B-6672BEAE80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0529709"/>
              </p:ext>
            </p:extLst>
          </p:nvPr>
        </p:nvGraphicFramePr>
        <p:xfrm>
          <a:off x="655756" y="4073235"/>
          <a:ext cx="10674492" cy="2659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1281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C77240E-0C2B-46C5-8063-528565752C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96431"/>
              </p:ext>
            </p:extLst>
          </p:nvPr>
        </p:nvGraphicFramePr>
        <p:xfrm>
          <a:off x="831272" y="850989"/>
          <a:ext cx="11031855" cy="2632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05599" y="48165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88973" y="3625513"/>
            <a:ext cx="131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tuning</a:t>
            </a:r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C77240E-0C2B-46C5-8063-528565752C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5242493"/>
              </p:ext>
            </p:extLst>
          </p:nvPr>
        </p:nvGraphicFramePr>
        <p:xfrm>
          <a:off x="831272" y="3994845"/>
          <a:ext cx="11031855" cy="2713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1332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C1E7649-75E1-4AC7-949E-6D6BE4689D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4281788"/>
              </p:ext>
            </p:extLst>
          </p:nvPr>
        </p:nvGraphicFramePr>
        <p:xfrm>
          <a:off x="499387" y="4096529"/>
          <a:ext cx="11076397" cy="2641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88973" y="3625513"/>
            <a:ext cx="131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tuning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17218"/>
              </p:ext>
            </p:extLst>
          </p:nvPr>
        </p:nvGraphicFramePr>
        <p:xfrm>
          <a:off x="198783" y="772983"/>
          <a:ext cx="1137700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07809" y="507425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677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7029" y="312223"/>
            <a:ext cx="46361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HE-SXU-000 Upper </a:t>
            </a:r>
            <a:r>
              <a:rPr lang="en-US" sz="2800" dirty="0" err="1" smtClean="0"/>
              <a:t>Strongback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691491" y="86320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88973" y="3842590"/>
            <a:ext cx="131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tuning</a:t>
            </a:r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DC17635-7092-F35B-EA6B-6672BEAE80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8313923"/>
              </p:ext>
            </p:extLst>
          </p:nvPr>
        </p:nvGraphicFramePr>
        <p:xfrm>
          <a:off x="452285" y="1161157"/>
          <a:ext cx="11365630" cy="2464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DC17635-7092-F35B-EA6B-6672BEAE80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334889"/>
              </p:ext>
            </p:extLst>
          </p:nvPr>
        </p:nvGraphicFramePr>
        <p:xfrm>
          <a:off x="354855" y="4204252"/>
          <a:ext cx="11463059" cy="2653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13616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07809" y="507425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05599" y="3725246"/>
            <a:ext cx="131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tuning</a:t>
            </a:r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C77240E-0C2B-46C5-8063-528565752C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7714150"/>
              </p:ext>
            </p:extLst>
          </p:nvPr>
        </p:nvGraphicFramePr>
        <p:xfrm>
          <a:off x="324466" y="976491"/>
          <a:ext cx="11277138" cy="2649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C77240E-0C2B-46C5-8063-528565752C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5919697"/>
              </p:ext>
            </p:extLst>
          </p:nvPr>
        </p:nvGraphicFramePr>
        <p:xfrm>
          <a:off x="444616" y="4094578"/>
          <a:ext cx="11156987" cy="2649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88267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C1E7649-75E1-4AC7-949E-6D6BE4689D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0179516"/>
              </p:ext>
            </p:extLst>
          </p:nvPr>
        </p:nvGraphicFramePr>
        <p:xfrm>
          <a:off x="461962" y="883443"/>
          <a:ext cx="11268075" cy="2764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85548" y="514111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88973" y="3625513"/>
            <a:ext cx="131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tuning</a:t>
            </a:r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C1E7649-75E1-4AC7-949E-6D6BE4689D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672797"/>
              </p:ext>
            </p:extLst>
          </p:nvPr>
        </p:nvGraphicFramePr>
        <p:xfrm>
          <a:off x="461961" y="3994845"/>
          <a:ext cx="11268075" cy="2680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21506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118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Levashov, Yurii I.</dc:creator>
  <cp:lastModifiedBy>Levashov, Yurii I.</cp:lastModifiedBy>
  <cp:revision>16</cp:revision>
  <dcterms:created xsi:type="dcterms:W3CDTF">2022-07-29T16:30:09Z</dcterms:created>
  <dcterms:modified xsi:type="dcterms:W3CDTF">2022-07-29T18:41:49Z</dcterms:modified>
</cp:coreProperties>
</file>