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89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F2-103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043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17-Jul-2018 10:43:01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24-Jul-2018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QM10771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17745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2018-07-24T22:25:32Z</dcterms:modified>
</cp:coreProperties>
</file>