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4038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038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07-Feb-2018 11:18:50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07-Jun-2018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QE10441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17734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162</cp:revision>
  <dcterms:created xsi:type="dcterms:W3CDTF">2006-04-28T20:17:03Z</dcterms:created>
  <dcterms:modified xsi:type="dcterms:W3CDTF">2018-06-07T14:17:57Z</dcterms:modified>
</cp:coreProperties>
</file>