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4035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036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09-Feb-2018 15:45:06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06-Jun-2018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QA10371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17724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160</cp:revision>
  <dcterms:created xsi:type="dcterms:W3CDTF">2006-04-28T20:17:03Z</dcterms:created>
  <dcterms:modified xsi:type="dcterms:W3CDTF">2018-06-07T14:11:24Z</dcterms:modified>
</cp:coreProperties>
</file>