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D0617054-5470-423D-B6FE-6E1DE53D6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	18-Jan-2022 16:30:25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19-Jan-2022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N/A (test article)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A2BA60A-9005-4336-B0DA-2B8BE058D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17750</TotalTime>
  <Words>49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2022-01-19T22:48:37Z</dcterms:modified>
</cp:coreProperties>
</file>