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  <p:sldId id="264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DDE02C7-C8D7-468D-433B-585C57CE3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45385"/>
            <a:ext cx="3200400" cy="24003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62011-EC76-52B6-3368-EDFC20279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03-Dec-2025 13:05:09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09-Dec-2025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BCX203286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360000" flipV="1">
            <a:off x="3189246" y="230130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2890619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54285" y="5373469"/>
            <a:ext cx="3352201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-14.28 +/- 0.23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0.0266 +/- 0.0273 G-m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2667000" y="2861831"/>
            <a:ext cx="2805576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| = 0.38% @ X = +9 mm &lt; 0.5%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4502C1-08D5-23CA-2D00-7E61C248B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6245"/>
            <a:ext cx="3200400" cy="24003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6894B8A-6C2E-4703-6C98-1B7B95F44E39}"/>
              </a:ext>
            </a:extLst>
          </p:cNvPr>
          <p:cNvSpPr txBox="1"/>
          <p:nvPr/>
        </p:nvSpPr>
        <p:spPr>
          <a:xfrm>
            <a:off x="6965030" y="2839113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3F25BC-4BDA-FAD6-D36E-59BCEAD28744}"/>
              </a:ext>
            </a:extLst>
          </p:cNvPr>
          <p:cNvSpPr txBox="1"/>
          <p:nvPr/>
        </p:nvSpPr>
        <p:spPr>
          <a:xfrm>
            <a:off x="1915395" y="41190"/>
            <a:ext cx="280076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/>
              <a:t>BCX203286: set on the way 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CB6AAC-CF49-837E-46EF-DBF44E9B019D}"/>
              </a:ext>
            </a:extLst>
          </p:cNvPr>
          <p:cNvSpPr txBox="1"/>
          <p:nvPr/>
        </p:nvSpPr>
        <p:spPr>
          <a:xfrm>
            <a:off x="6940054" y="2497522"/>
            <a:ext cx="1497526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i="1" dirty="0"/>
              <a:t>BCX203286: BL vs X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910054" y="1359009"/>
            <a:ext cx="5323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@ |X| ≤ 9 mm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848AB8-5F56-AABF-69FB-C5E899AE1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203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EBE91C-4395-03C8-CF1B-AFC1516F8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72030"/>
            <a:ext cx="4572000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88883A-B90C-BCB9-DFA6-CF93113B4A8B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117DC6-B6EE-DDB8-6DE0-EF71A01F943D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B9F7C07-5F59-22AD-754F-29EC6C363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D44786B-04CA-0F6E-E0C9-81C6AFA1E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D62B731-ADAD-1941-3690-162307EF78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BCX203286T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[-1.4399,+1.4399]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1D243F-5DA9-AFB2-12D4-5A56523EA6C7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6419E6-C425-C3AE-5266-9B7AFA7EE458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trim coil: BL vs 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BDF57-FD56-E28F-726C-5845B14915EF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trim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0D4E3D8-B3CD-7D81-9604-566E5F980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8636A5-D1AC-2E76-5104-7DE11EDE5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6674FF-D1DD-24B3-1835-777A3ECC55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46557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E7CEFB-A586-7C76-CCBB-7AAB92337531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3A0FB6-0441-560E-A3E5-04CEA36D56D2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trim coil: BL vs 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BCAC0B-920A-EA5C-F473-AFA2F0195B4D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trim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3C2D2C-E7D6-A554-3A89-6DFABD1A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8608" y="1796490"/>
            <a:ext cx="260840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settle time = 3 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remnant BL = +0.0466 +/-  0.0273 G-m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degauss time = 268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572000"/>
            <a:ext cx="3384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</a:t>
            </a:r>
            <a:r>
              <a:rPr lang="en-US" sz="1200" i="1" dirty="0">
                <a:solidFill>
                  <a:srgbClr val="0000FF"/>
                </a:solidFill>
              </a:rPr>
              <a:t>Degauss Run Summary 4598.xlsx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B8D5B1-0251-DAEB-E184-9D47B6022137}"/>
              </a:ext>
            </a:extLst>
          </p:cNvPr>
          <p:cNvSpPr txBox="1"/>
          <p:nvPr/>
        </p:nvSpPr>
        <p:spPr>
          <a:xfrm>
            <a:off x="3886200" y="1456038"/>
            <a:ext cx="143180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BCX203286 degauss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5617784-03E3-4A0F-BEEB-084C3ED66D30}"/>
              </a:ext>
            </a:extLst>
          </p:cNvPr>
          <p:cNvSpPr txBox="1"/>
          <p:nvPr/>
        </p:nvSpPr>
        <p:spPr>
          <a:xfrm>
            <a:off x="4144532" y="5438001"/>
            <a:ext cx="1051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bhvszdat.r11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ABFFEC-1498-2274-7C38-031834775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29A3EF-2D10-6B7B-CD63-01B0311E3BD6}"/>
              </a:ext>
            </a:extLst>
          </p:cNvPr>
          <p:cNvSpPr txBox="1"/>
          <p:nvPr/>
        </p:nvSpPr>
        <p:spPr>
          <a:xfrm>
            <a:off x="5965390" y="1862897"/>
            <a:ext cx="621965" cy="1384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900" dirty="0"/>
              <a:t>BCX203286</a:t>
            </a:r>
          </a:p>
        </p:txBody>
      </p:sp>
    </p:spTree>
    <p:extLst>
      <p:ext uri="{BB962C8B-B14F-4D97-AF65-F5344CB8AC3E}">
        <p14:creationId xmlns:p14="http://schemas.microsoft.com/office/powerpoint/2010/main" val="10566486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34286</TotalTime>
  <Words>345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227</cp:revision>
  <dcterms:created xsi:type="dcterms:W3CDTF">2006-04-28T20:17:03Z</dcterms:created>
  <dcterms:modified xsi:type="dcterms:W3CDTF">2026-01-09T22:13:38Z</dcterms:modified>
</cp:coreProperties>
</file>