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6" r:id="rId4"/>
    <p:sldId id="26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02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7B6280-288A-9C82-99AE-5E8554361B15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negative</a:t>
            </a:r>
            <a:r>
              <a:rPr lang="en-US" sz="2800" dirty="0"/>
              <a:t>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6705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624E142-1B41-1244-58AB-8C3A800AB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319CE2E-A826-328D-14C7-B5602541C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5385"/>
            <a:ext cx="3200400" cy="24003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21-Nov-2025 11:08:56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reanalyzed: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03-Feb-2026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BCX203284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10440000" flipH="1" flipV="1">
            <a:off x="2732046" y="173729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143000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1179170" y="2999601"/>
            <a:ext cx="2285999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 anchor="ctr" anchorCtr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| ≤ 0.46% for |X| ≤ 9 mm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E2921E-81F1-A5A3-592A-8907CCEE7337}"/>
              </a:ext>
            </a:extLst>
          </p:cNvPr>
          <p:cNvSpPr txBox="1"/>
          <p:nvPr/>
        </p:nvSpPr>
        <p:spPr>
          <a:xfrm>
            <a:off x="6907990" y="2864108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258A99-FA04-5049-5925-F40BCD05612C}"/>
              </a:ext>
            </a:extLst>
          </p:cNvPr>
          <p:cNvSpPr txBox="1"/>
          <p:nvPr/>
        </p:nvSpPr>
        <p:spPr>
          <a:xfrm>
            <a:off x="6940054" y="2497522"/>
            <a:ext cx="1497526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i="1" dirty="0"/>
              <a:t>BCX203284: BL vs 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92C21A-F3EE-BE6A-16A5-247659458D47}"/>
              </a:ext>
            </a:extLst>
          </p:cNvPr>
          <p:cNvSpPr txBox="1"/>
          <p:nvPr/>
        </p:nvSpPr>
        <p:spPr>
          <a:xfrm>
            <a:off x="1143000" y="2209800"/>
            <a:ext cx="1566454" cy="52322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measured bipolar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</a:rPr>
              <a:t>operate unipolar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487D81-2A52-5A17-0B8A-9E473229A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9148"/>
            <a:ext cx="3200400" cy="24003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70C16E1-7E1E-5663-92F3-08147AE2F745}"/>
              </a:ext>
            </a:extLst>
          </p:cNvPr>
          <p:cNvSpPr txBox="1"/>
          <p:nvPr/>
        </p:nvSpPr>
        <p:spPr>
          <a:xfrm>
            <a:off x="878883" y="5502851"/>
            <a:ext cx="2566728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BTRM(BDES) = -0.07117 A</a:t>
            </a:r>
            <a:r>
              <a:rPr lang="en-US" sz="1200" b="1" baseline="-25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BTRM(IDES) = -0.2962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200" b="1" baseline="-250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trim</a:t>
            </a:r>
            <a:endParaRPr lang="en-US" sz="1200" b="1" baseline="-250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BL = 0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kG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1BBB35C-0AA0-F9CD-43B6-8FCD38235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905245" y="1359009"/>
            <a:ext cx="533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for |X| ≤ 9 mm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0BB4650-5901-EE1E-6AF6-0FFA03B2DD26}"/>
              </a:ext>
            </a:extLst>
          </p:cNvPr>
          <p:cNvSpPr/>
          <p:nvPr/>
        </p:nvSpPr>
        <p:spPr>
          <a:xfrm>
            <a:off x="8538665" y="4492698"/>
            <a:ext cx="152400" cy="554182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83FC35-3AD7-942E-EECD-F15B52EBF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03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44B857-F28D-8B9E-24AA-1FAE459A7084}"/>
              </a:ext>
            </a:extLst>
          </p:cNvPr>
          <p:cNvSpPr txBox="1"/>
          <p:nvPr/>
        </p:nvSpPr>
        <p:spPr>
          <a:xfrm>
            <a:off x="1905000" y="4791826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10A9C1-8272-6277-28B4-F5BA5A11611A}"/>
              </a:ext>
            </a:extLst>
          </p:cNvPr>
          <p:cNvSpPr txBox="1"/>
          <p:nvPr/>
        </p:nvSpPr>
        <p:spPr>
          <a:xfrm>
            <a:off x="6473508" y="478597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3E3367-6A2B-952D-ADBA-02E0BA32D704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6152E6-BA10-1463-8534-AC814F589259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EF8E2FED-2BBB-EA87-F467-B7BB55E65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078127E-F66C-3A56-A323-EC67147E8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0FD2EE0-2093-F28F-A278-7CF419E78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78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9758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BCX203284T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4.1622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[-1.4415,+1.4415]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848150-D898-DBD4-F8E8-EF409A62EED3}"/>
              </a:ext>
            </a:extLst>
          </p:cNvPr>
          <p:cNvSpPr txBox="1"/>
          <p:nvPr/>
        </p:nvSpPr>
        <p:spPr>
          <a:xfrm>
            <a:off x="2209800" y="1159626"/>
            <a:ext cx="12474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DOWN 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A2458E-77D5-2C75-D9EA-4A3A23364E86}"/>
              </a:ext>
            </a:extLst>
          </p:cNvPr>
          <p:cNvSpPr txBox="1"/>
          <p:nvPr/>
        </p:nvSpPr>
        <p:spPr>
          <a:xfrm>
            <a:off x="6783324" y="1167939"/>
            <a:ext cx="9973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UP data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34825</TotalTime>
  <Words>314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224</cp:revision>
  <dcterms:created xsi:type="dcterms:W3CDTF">2006-04-28T20:17:03Z</dcterms:created>
  <dcterms:modified xsi:type="dcterms:W3CDTF">2026-02-03T18:37:37Z</dcterms:modified>
</cp:coreProperties>
</file>