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2" r:id="rId3"/>
    <p:sldId id="263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  <a:srgbClr val="0033CC"/>
    <a:srgbClr val="0066FF"/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063140" y="4911350"/>
            <a:ext cx="5017720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 smtClean="0"/>
              <a:t>1.69D6.28T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dirty="0" smtClean="0"/>
              <a:t>SA-388-320-05</a:t>
            </a:r>
            <a:endParaRPr lang="en-US" dirty="0" smtClean="0"/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SLAC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F2-004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24-Jul-2018 16:25:14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30-Jul-2018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BCX11331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20000" flipH="1">
            <a:off x="2434462" y="29665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0748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388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7105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rot="20940000">
            <a:off x="4857749" y="3935416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711547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3124200"/>
            <a:ext cx="3200400" cy="240189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180448" y="4567535"/>
            <a:ext cx="1019382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993300"/>
                </a:solidFill>
              </a:rPr>
              <a:t>I</a:t>
            </a:r>
            <a:r>
              <a:rPr lang="en-US" sz="1200" baseline="-25000" dirty="0" err="1">
                <a:solidFill>
                  <a:srgbClr val="993300"/>
                </a:solidFill>
              </a:rPr>
              <a:t>m</a:t>
            </a:r>
            <a:r>
              <a:rPr lang="en-US" sz="1200" baseline="-25000" dirty="0" err="1" smtClean="0">
                <a:solidFill>
                  <a:srgbClr val="993300"/>
                </a:solidFill>
              </a:rPr>
              <a:t>ain</a:t>
            </a:r>
            <a:r>
              <a:rPr lang="en-US" sz="1200" dirty="0" smtClean="0">
                <a:solidFill>
                  <a:srgbClr val="993300"/>
                </a:solidFill>
              </a:rPr>
              <a:t> = 380 A</a:t>
            </a:r>
          </a:p>
          <a:p>
            <a:pPr algn="ctr"/>
            <a:r>
              <a:rPr lang="en-US" sz="1200" dirty="0" err="1" smtClean="0">
                <a:solidFill>
                  <a:srgbClr val="993300"/>
                </a:solidFill>
              </a:rPr>
              <a:t>I</a:t>
            </a:r>
            <a:r>
              <a:rPr lang="en-US" sz="1200" baseline="-25000" dirty="0" err="1">
                <a:solidFill>
                  <a:srgbClr val="993300"/>
                </a:solidFill>
              </a:rPr>
              <a:t>t</a:t>
            </a:r>
            <a:r>
              <a:rPr lang="en-US" sz="1200" baseline="-25000" dirty="0" err="1" smtClean="0">
                <a:solidFill>
                  <a:srgbClr val="993300"/>
                </a:solidFill>
              </a:rPr>
              <a:t>rim</a:t>
            </a:r>
            <a:r>
              <a:rPr lang="en-US" sz="1200" dirty="0" smtClean="0">
                <a:solidFill>
                  <a:srgbClr val="993300"/>
                </a:solidFill>
              </a:rPr>
              <a:t> = 0 A</a:t>
            </a:r>
            <a:endParaRPr lang="en-US" sz="1200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993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74" y="340848"/>
            <a:ext cx="8229600" cy="617630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576572" y="2339790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quadrupole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0" y="4353580"/>
            <a:ext cx="1157433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993300"/>
                </a:solidFill>
              </a:rPr>
              <a:t>I</a:t>
            </a:r>
            <a:r>
              <a:rPr lang="en-US" sz="1400" baseline="-25000" dirty="0" err="1">
                <a:solidFill>
                  <a:srgbClr val="993300"/>
                </a:solidFill>
              </a:rPr>
              <a:t>m</a:t>
            </a:r>
            <a:r>
              <a:rPr lang="en-US" sz="1400" baseline="-25000" dirty="0" err="1" smtClean="0">
                <a:solidFill>
                  <a:srgbClr val="993300"/>
                </a:solidFill>
              </a:rPr>
              <a:t>ain</a:t>
            </a:r>
            <a:r>
              <a:rPr lang="en-US" sz="1400" dirty="0" smtClean="0">
                <a:solidFill>
                  <a:srgbClr val="993300"/>
                </a:solidFill>
              </a:rPr>
              <a:t> = 380 A</a:t>
            </a:r>
          </a:p>
          <a:p>
            <a:pPr algn="ctr"/>
            <a:r>
              <a:rPr lang="en-US" sz="1400" dirty="0" err="1" smtClean="0">
                <a:solidFill>
                  <a:srgbClr val="993300"/>
                </a:solidFill>
              </a:rPr>
              <a:t>I</a:t>
            </a:r>
            <a:r>
              <a:rPr lang="en-US" sz="1400" baseline="-25000" dirty="0" err="1">
                <a:solidFill>
                  <a:srgbClr val="993300"/>
                </a:solidFill>
              </a:rPr>
              <a:t>t</a:t>
            </a:r>
            <a:r>
              <a:rPr lang="en-US" sz="1400" baseline="-25000" dirty="0" err="1" smtClean="0">
                <a:solidFill>
                  <a:srgbClr val="993300"/>
                </a:solidFill>
              </a:rPr>
              <a:t>rim</a:t>
            </a:r>
            <a:r>
              <a:rPr lang="en-US" sz="1400" dirty="0" smtClean="0">
                <a:solidFill>
                  <a:srgbClr val="993300"/>
                </a:solidFill>
              </a:rPr>
              <a:t> = 0 A</a:t>
            </a:r>
            <a:endParaRPr lang="en-US" sz="1400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5727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22445</TotalTime>
  <Words>20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Mark Woodley</cp:lastModifiedBy>
  <cp:revision>194</cp:revision>
  <dcterms:created xsi:type="dcterms:W3CDTF">2006-04-28T20:17:03Z</dcterms:created>
  <dcterms:modified xsi:type="dcterms:W3CDTF">2018-07-30T16:37:28Z</dcterms:modified>
</cp:coreProperties>
</file>