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2" r:id="rId3"/>
    <p:sldId id="263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66FF"/>
    <a:srgbClr val="0000FF"/>
    <a:srgbClr val="993300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63140" y="4911350"/>
            <a:ext cx="5017720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1.69D6.28T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dirty="0" smtClean="0"/>
              <a:t>SA-388-320-05</a:t>
            </a:r>
            <a:endParaRPr lang="en-US" dirty="0" smtClean="0"/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SLAC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F2-003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13-Jul-2018 15:27:34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30-Jul-2018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BCX11314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434462" y="29665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88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434462" y="29665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7105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3160705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755473"/>
            <a:ext cx="3200400" cy="240189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104441" y="4485042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ain</a:t>
            </a:r>
            <a:r>
              <a:rPr lang="en-US" sz="1400" dirty="0" smtClean="0">
                <a:solidFill>
                  <a:srgbClr val="993300"/>
                </a:solidFill>
              </a:rPr>
              <a:t> = 380 A</a:t>
            </a:r>
          </a:p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rim</a:t>
            </a:r>
            <a:r>
              <a:rPr lang="en-US" sz="1400" dirty="0" smtClean="0">
                <a:solidFill>
                  <a:srgbClr val="993300"/>
                </a:solidFill>
              </a:rPr>
              <a:t> = 0 A</a:t>
            </a:r>
            <a:endParaRPr lang="en-US" sz="14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99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126" y="340848"/>
            <a:ext cx="8229600" cy="61763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76572" y="2383716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quadrupole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0" y="4702306"/>
            <a:ext cx="11574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m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ain</a:t>
            </a:r>
            <a:r>
              <a:rPr lang="en-US" sz="1400" dirty="0" smtClean="0">
                <a:solidFill>
                  <a:srgbClr val="993300"/>
                </a:solidFill>
              </a:rPr>
              <a:t> = 380 A</a:t>
            </a:r>
          </a:p>
          <a:p>
            <a:pPr algn="ctr"/>
            <a:r>
              <a:rPr lang="en-US" sz="1400" dirty="0" err="1" smtClean="0">
                <a:solidFill>
                  <a:srgbClr val="993300"/>
                </a:solidFill>
              </a:rPr>
              <a:t>I</a:t>
            </a:r>
            <a:r>
              <a:rPr lang="en-US" sz="1400" baseline="-25000" dirty="0" err="1">
                <a:solidFill>
                  <a:srgbClr val="993300"/>
                </a:solidFill>
              </a:rPr>
              <a:t>t</a:t>
            </a:r>
            <a:r>
              <a:rPr lang="en-US" sz="1400" baseline="-25000" dirty="0" err="1" smtClean="0">
                <a:solidFill>
                  <a:srgbClr val="993300"/>
                </a:solidFill>
              </a:rPr>
              <a:t>rim</a:t>
            </a:r>
            <a:r>
              <a:rPr lang="en-US" sz="1400" dirty="0" smtClean="0">
                <a:solidFill>
                  <a:srgbClr val="993300"/>
                </a:solidFill>
              </a:rPr>
              <a:t> = 0 A</a:t>
            </a:r>
            <a:endParaRPr lang="en-US" sz="1400" dirty="0">
              <a:solidFill>
                <a:srgbClr val="99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5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3040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BCX11314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15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2.0000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2.1320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[-12,12]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5.6284, 5.6284]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0" y="2286000"/>
            <a:ext cx="12970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&lt; 200 A</a:t>
            </a:r>
          </a:p>
          <a:p>
            <a:pPr algn="ctr"/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85532" y="2409110"/>
            <a:ext cx="8867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solidFill>
                  <a:srgbClr val="FF0000"/>
                </a:solidFill>
              </a:rPr>
              <a:t>I</a:t>
            </a:r>
            <a:r>
              <a:rPr lang="en-US" sz="16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600" dirty="0" smtClean="0">
                <a:solidFill>
                  <a:srgbClr val="FF0000"/>
                </a:solidFill>
              </a:rPr>
              <a:t> = 0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22422</TotalTime>
  <Words>32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Mark Woodley</cp:lastModifiedBy>
  <cp:revision>193</cp:revision>
  <dcterms:created xsi:type="dcterms:W3CDTF">2006-04-28T20:17:03Z</dcterms:created>
  <dcterms:modified xsi:type="dcterms:W3CDTF">2018-07-30T16:47:26Z</dcterms:modified>
</cp:coreProperties>
</file>