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993300"/>
    <a:srgbClr val="00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1.69D6.28T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dirty="0" smtClean="0"/>
              <a:t>SA-388-320-05</a:t>
            </a:r>
            <a:endParaRPr lang="en-US" dirty="0" smtClean="0"/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20-Sep-2018 17:20:05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BCX11338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3240388" y="24305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8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1335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21180000">
            <a:off x="2343149" y="30657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180448" y="5609226"/>
            <a:ext cx="101938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m</a:t>
            </a:r>
            <a:r>
              <a:rPr lang="en-US" sz="1200" baseline="-25000" dirty="0" err="1" smtClean="0">
                <a:solidFill>
                  <a:srgbClr val="993300"/>
                </a:solidFill>
              </a:rPr>
              <a:t>ain</a:t>
            </a:r>
            <a:r>
              <a:rPr lang="en-US" sz="1200" dirty="0" smtClean="0">
                <a:solidFill>
                  <a:srgbClr val="993300"/>
                </a:solidFill>
              </a:rPr>
              <a:t> = 380 A</a:t>
            </a:r>
          </a:p>
          <a:p>
            <a:pPr algn="ctr"/>
            <a:r>
              <a:rPr lang="en-US" sz="1200" dirty="0" err="1" smtClean="0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t</a:t>
            </a:r>
            <a:r>
              <a:rPr lang="en-US" sz="1200" baseline="-25000" dirty="0" err="1" smtClean="0">
                <a:solidFill>
                  <a:srgbClr val="993300"/>
                </a:solidFill>
              </a:rPr>
              <a:t>rim</a:t>
            </a:r>
            <a:r>
              <a:rPr lang="en-US" sz="1200" dirty="0" smtClean="0">
                <a:solidFill>
                  <a:srgbClr val="993300"/>
                </a:solidFill>
              </a:rPr>
              <a:t> = 0 A</a:t>
            </a:r>
            <a:endParaRPr lang="en-US" sz="1200" dirty="0">
              <a:solidFill>
                <a:srgbClr val="9933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787110"/>
            <a:ext cx="3200400" cy="240189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193873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921858" y="1687890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quadrupole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00367" y="3058180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ain</a:t>
            </a:r>
            <a:r>
              <a:rPr lang="en-US" sz="1400" dirty="0" smtClean="0">
                <a:solidFill>
                  <a:srgbClr val="993300"/>
                </a:solidFill>
              </a:rPr>
              <a:t> = 380 A</a:t>
            </a:r>
          </a:p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rim</a:t>
            </a:r>
            <a:r>
              <a:rPr lang="en-US" sz="1400" dirty="0" smtClean="0">
                <a:solidFill>
                  <a:srgbClr val="993300"/>
                </a:solidFill>
              </a:rPr>
              <a:t> = 0 A</a:t>
            </a:r>
            <a:endParaRPr lang="en-US" sz="1400" dirty="0">
              <a:solidFill>
                <a:srgbClr val="9933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21858" y="3703168"/>
            <a:ext cx="9509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D60093"/>
                </a:solidFill>
              </a:rPr>
              <a:t>sextupole</a:t>
            </a:r>
            <a:endParaRPr lang="en-US" sz="1400" dirty="0">
              <a:solidFill>
                <a:srgbClr val="D6009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34580" y="4223274"/>
            <a:ext cx="25090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0.031 [0.070]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0.091 [2.000]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5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BCX11338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2.0000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2.1335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5.6244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5.6244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5810" y="2286000"/>
            <a:ext cx="12970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&lt; 200 A</a:t>
            </a:r>
          </a:p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80442" y="2409110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62249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22579</TotalTime>
  <Words>56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200</cp:revision>
  <dcterms:created xsi:type="dcterms:W3CDTF">2006-04-28T20:17:03Z</dcterms:created>
  <dcterms:modified xsi:type="dcterms:W3CDTF">2018-09-27T17:18:15Z</dcterms:modified>
</cp:coreProperties>
</file>