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993300"/>
    <a:srgbClr val="00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6EDA1AF-229F-3753-C071-681EB1A81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/>
              <a:t>1.18D3.17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/>
              <a:t>SA-380-331-12</a:t>
            </a:r>
            <a:endParaRPr lang="en-US" dirty="0"/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PC100885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2316-26142-03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13-Jul-2022 10:56:52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19-Jul-2022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BCX10475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3240388" y="22019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311804-2DF6-16CA-087C-17F40A0DE602}"/>
              </a:ext>
            </a:extLst>
          </p:cNvPr>
          <p:cNvSpPr txBox="1"/>
          <p:nvPr/>
        </p:nvSpPr>
        <p:spPr>
          <a:xfrm>
            <a:off x="260874" y="4549590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http://www-group.slac.stanford.edu/met/MagMeas/MAGDATA/FACET_II/Dipole/1.18D3.17-BCX10475-3/wiredat.ru1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4C4CECE-D5A5-DA99-5299-BC01D84AF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120DB0-A1D0-06BD-003F-00CA04FC5B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714"/>
          <a:stretch/>
        </p:blipFill>
        <p:spPr>
          <a:xfrm>
            <a:off x="0" y="0"/>
            <a:ext cx="6400800" cy="452628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3111365" y="22150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83D315-7A0A-F18D-293B-7EEEA247EA74}"/>
              </a:ext>
            </a:extLst>
          </p:cNvPr>
          <p:cNvSpPr txBox="1"/>
          <p:nvPr/>
        </p:nvSpPr>
        <p:spPr>
          <a:xfrm>
            <a:off x="260874" y="45697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http://www-group.slac.stanford.edu/met/MagMeas/MAGDATA/FACET_II/Dipole/1.18D3.17-BCX10475-3/wiredat.ru1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2D0F23-BF4A-ACDE-C652-C66D576E3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8639D8E-12B8-06B8-9CAF-0F8EC10846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80449" y="3886200"/>
            <a:ext cx="10193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main</a:t>
            </a:r>
            <a:r>
              <a:rPr lang="en-US" sz="12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trim</a:t>
            </a:r>
            <a:r>
              <a:rPr lang="en-US" sz="1200" dirty="0">
                <a:solidFill>
                  <a:srgbClr val="993300"/>
                </a:solidFill>
              </a:rPr>
              <a:t> = 0 A</a:t>
            </a:r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0DA61DD-A59A-1C78-B2BE-046E5474A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1208442"/>
            <a:ext cx="5925312" cy="44439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78126" y="1956707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0367" y="305818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16699" y="1216223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D60093"/>
                </a:solidFill>
              </a:rPr>
              <a:t>sextupole</a:t>
            </a:r>
            <a:endParaRPr lang="en-US" sz="1400" dirty="0">
              <a:solidFill>
                <a:srgbClr val="D6009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4580" y="4223274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0.032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0.687 [6.100] 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03FAB1-617D-916F-BC1E-8465D576E410}"/>
              </a:ext>
            </a:extLst>
          </p:cNvPr>
          <p:cNvSpPr txBox="1"/>
          <p:nvPr/>
        </p:nvSpPr>
        <p:spPr>
          <a:xfrm>
            <a:off x="1628193" y="56365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http://www-group.slac.stanford.edu/met/MagMeas/MAGDATA/FACET_II/Dipole/1.18D3.17-BCX10475-3/wirevsx.ru1</a:t>
            </a: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9DADE8E-040C-5AB9-097C-1AF12CE7D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B3EF30-3DF5-14AF-864B-0D628C14AF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6AE91C-E7E3-1195-4C03-CE6DE2D674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BCX10475T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dirty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3.0000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3.2006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[-12,12]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[-3.7493, 3.7493]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4592" y="2286000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trim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80442" y="240911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main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5D8645-39A8-7514-EDD3-C592478578F5}"/>
              </a:ext>
            </a:extLst>
          </p:cNvPr>
          <p:cNvSpPr txBox="1"/>
          <p:nvPr/>
        </p:nvSpPr>
        <p:spPr>
          <a:xfrm>
            <a:off x="1826076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341202-8CEC-8325-C137-9E756FA2EE68}"/>
              </a:ext>
            </a:extLst>
          </p:cNvPr>
          <p:cNvSpPr txBox="1"/>
          <p:nvPr/>
        </p:nvSpPr>
        <p:spPr>
          <a:xfrm>
            <a:off x="6408834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wiredat.ru2</a:t>
            </a:r>
          </a:p>
        </p:txBody>
      </p:sp>
    </p:spTree>
    <p:extLst>
      <p:ext uri="{BB962C8B-B14F-4D97-AF65-F5344CB8AC3E}">
        <p14:creationId xmlns:p14="http://schemas.microsoft.com/office/powerpoint/2010/main" val="272262249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23862</TotalTime>
  <Words>244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202</cp:revision>
  <dcterms:created xsi:type="dcterms:W3CDTF">2006-04-28T20:17:03Z</dcterms:created>
  <dcterms:modified xsi:type="dcterms:W3CDTF">2022-07-19T17:17:45Z</dcterms:modified>
</cp:coreProperties>
</file>