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0" r:id="rId3"/>
    <p:sldId id="261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66FF"/>
    <a:srgbClr val="0000FF"/>
    <a:srgbClr val="993300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2063140" y="4911350"/>
            <a:ext cx="5017720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sz="1600" dirty="0" smtClean="0"/>
              <a:t>1.182D6.82T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dirty="0" smtClean="0"/>
              <a:t>SA-380-300-00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SLAC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F2-002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15-Mar-2018 11:15:38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06-Jun-2018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BX10661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120000" flipH="1">
            <a:off x="3272662" y="228075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0993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19683"/>
            <a:ext cx="6400800" cy="4803791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 rot="120000" flipH="1">
            <a:off x="3272662" y="3242155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186629" y="3882998"/>
            <a:ext cx="237597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|</a:t>
            </a:r>
            <a:r>
              <a:rPr lang="en-US" sz="1400" i="1" dirty="0">
                <a:solidFill>
                  <a:srgbClr val="FF0000"/>
                </a:solidFill>
              </a:rPr>
              <a:t>b</a:t>
            </a:r>
            <a:r>
              <a:rPr lang="en-US" sz="1400" i="1" baseline="-25000" dirty="0">
                <a:solidFill>
                  <a:srgbClr val="FF0000"/>
                </a:solidFill>
              </a:rPr>
              <a:t>1</a:t>
            </a:r>
            <a:r>
              <a:rPr lang="en-US" sz="1400" i="1" dirty="0">
                <a:solidFill>
                  <a:srgbClr val="FF0000"/>
                </a:solidFill>
              </a:rPr>
              <a:t>/b</a:t>
            </a:r>
            <a:r>
              <a:rPr lang="en-US" sz="1400" i="1" baseline="-25000" dirty="0">
                <a:solidFill>
                  <a:srgbClr val="FF0000"/>
                </a:solidFill>
              </a:rPr>
              <a:t>0</a:t>
            </a:r>
            <a:r>
              <a:rPr lang="en-US" sz="1400" dirty="0">
                <a:solidFill>
                  <a:srgbClr val="FF0000"/>
                </a:solidFill>
              </a:rPr>
              <a:t>| </a:t>
            </a:r>
            <a:r>
              <a:rPr lang="en-US" sz="1400" dirty="0" smtClean="0">
                <a:solidFill>
                  <a:srgbClr val="FF0000"/>
                </a:solidFill>
              </a:rPr>
              <a:t>≈ 0.0659 % &gt; 0.06 %</a:t>
            </a:r>
          </a:p>
          <a:p>
            <a:r>
              <a:rPr lang="en-US" sz="1400" dirty="0">
                <a:solidFill>
                  <a:srgbClr val="00B050"/>
                </a:solidFill>
              </a:rPr>
              <a:t>|</a:t>
            </a:r>
            <a:r>
              <a:rPr lang="en-US" sz="1400" i="1" dirty="0">
                <a:solidFill>
                  <a:srgbClr val="00B050"/>
                </a:solidFill>
              </a:rPr>
              <a:t>b</a:t>
            </a:r>
            <a:r>
              <a:rPr lang="en-US" sz="1400" i="1" baseline="-25000" dirty="0">
                <a:solidFill>
                  <a:srgbClr val="00B050"/>
                </a:solidFill>
              </a:rPr>
              <a:t>2</a:t>
            </a:r>
            <a:r>
              <a:rPr lang="en-US" sz="1400" i="1" dirty="0">
                <a:solidFill>
                  <a:srgbClr val="00B050"/>
                </a:solidFill>
              </a:rPr>
              <a:t>/b</a:t>
            </a:r>
            <a:r>
              <a:rPr lang="en-US" sz="1400" i="1" baseline="-25000" dirty="0">
                <a:solidFill>
                  <a:srgbClr val="00B050"/>
                </a:solidFill>
              </a:rPr>
              <a:t>0</a:t>
            </a:r>
            <a:r>
              <a:rPr lang="en-US" sz="1400" dirty="0">
                <a:solidFill>
                  <a:srgbClr val="00B050"/>
                </a:solidFill>
              </a:rPr>
              <a:t>| </a:t>
            </a:r>
            <a:r>
              <a:rPr lang="en-US" sz="1400" dirty="0" smtClean="0">
                <a:solidFill>
                  <a:srgbClr val="00B050"/>
                </a:solidFill>
              </a:rPr>
              <a:t>≈ 0.1852 % &lt; 2.3 %</a:t>
            </a:r>
          </a:p>
          <a:p>
            <a:r>
              <a:rPr lang="en-US" sz="1400" i="1" dirty="0" smtClean="0"/>
              <a:t>R</a:t>
            </a:r>
            <a:r>
              <a:rPr lang="en-US" sz="1400" dirty="0" smtClean="0"/>
              <a:t> = 20 mm</a:t>
            </a:r>
          </a:p>
          <a:p>
            <a:r>
              <a:rPr lang="en-US" sz="1400" dirty="0" smtClean="0">
                <a:solidFill>
                  <a:srgbClr val="0033CC"/>
                </a:solidFill>
              </a:rPr>
              <a:t>hardat.ru2</a:t>
            </a:r>
            <a:endParaRPr lang="en-US" sz="1400" dirty="0">
              <a:solidFill>
                <a:srgbClr val="0033CC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164516"/>
            <a:ext cx="3200400" cy="2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3040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BX10661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rim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36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/>
              <a:t>34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1.0588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1.0931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[-6,6]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[-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5.4891, 5.4891]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862432" y="2057400"/>
            <a:ext cx="8194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solidFill>
                  <a:srgbClr val="FF0000"/>
                </a:solidFill>
              </a:rPr>
              <a:t>I</a:t>
            </a:r>
            <a:r>
              <a:rPr lang="en-US" sz="16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600" dirty="0" smtClean="0">
                <a:solidFill>
                  <a:srgbClr val="FF0000"/>
                </a:solidFill>
              </a:rPr>
              <a:t> = 0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85532" y="2057400"/>
            <a:ext cx="8867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solidFill>
                  <a:srgbClr val="FF0000"/>
                </a:solidFill>
              </a:rPr>
              <a:t>I</a:t>
            </a:r>
            <a:r>
              <a:rPr lang="en-US" sz="16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600" dirty="0" smtClean="0">
                <a:solidFill>
                  <a:srgbClr val="FF0000"/>
                </a:solidFill>
              </a:rPr>
              <a:t> = 0</a:t>
            </a:r>
            <a:endParaRPr 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22262</TotalTime>
  <Words>34</Words>
  <Application>Microsoft Office PowerPoint</Application>
  <PresentationFormat>On-screen Show (4:3)</PresentationFormat>
  <Paragraphs>20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Default Design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183</cp:revision>
  <dcterms:created xsi:type="dcterms:W3CDTF">2006-04-28T20:17:03Z</dcterms:created>
  <dcterms:modified xsi:type="dcterms:W3CDTF">2018-06-07T14:40:59Z</dcterms:modified>
</cp:coreProperties>
</file>