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4C2D5-BA05-76A0-EC70-15B471F973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1529F-354F-C703-47FF-99A6481D1B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42969-DFEE-E830-C891-08D7392D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F3189-7A56-31AA-CEA3-9F009E4C7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410B0-43C2-A660-E6FB-85D039998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76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3F555-E7CE-E537-D642-E10D8CC93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78CCC-95FF-3E9C-0E7E-949DCC248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E82E8-F9D9-339F-FA2D-C32EFA0C1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F49CC-630D-4669-5529-70CF7790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B83F8-A392-EA1F-B01A-CBA2EAE9D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0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F240B4-3480-77A3-4192-E24C0684B0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B29EEB-3938-B78C-4334-32F1A22B1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1831A-9A11-D76A-E7FF-07658EFFC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14C7F-4C51-CD1A-96A4-8BC46ADD5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124E5-7FAA-3A85-7CC7-CC990C83D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231BC-90DD-0407-9AE1-6890098B3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F1E98-91C9-770A-1E42-D14806EE9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4D4B7-7700-6056-914D-4C6A2C7E6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C7639-1603-3E77-3E37-ED0A432FD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9580C-ED18-D893-CCC7-FCC570270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2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0E957-B0C0-A8D2-BFA7-420021FDF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BEB05-EEF4-7953-9379-F693AABFB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E471F-8190-7FFE-7FDB-59556D33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B592B-F75F-2552-AB57-F06E3C25E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83A1C-38B8-1D17-22C0-02D3CE19C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7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6ACAE-589F-8652-EF53-2253C115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CD19F-7CC9-46AE-04C0-39372B63B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33A09-9420-A802-4D46-3379862426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C92AF-20BC-BCD4-9DEB-8DAD29721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A2641-4936-4501-F4AC-2A1218F8C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00E1F-987C-A853-B976-72DD983B1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1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8F1D1-D482-843C-571A-59EDB33A2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118B6-EE7F-1CAB-9ADB-FEED621B69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8CDF48-67EA-798A-15F2-4F6E770B1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7DDCFB-177A-6662-6254-9B9E14C9B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9D43BC-00B5-105F-EB58-D4DC16AC60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FACDC9-A7A3-132F-E2DB-9C56CD50F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B679B2-F49D-7D02-641D-A7D41BA4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FF28FB-2B1C-5D03-8CA4-30EABA3EB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2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DB65A-2AFE-7538-0E0D-E974E384F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5FD9D5-C9EC-65FC-5CED-52C514D95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465085-A08F-0811-6F15-68506BF3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702220-C532-72A6-F1C7-DD1643FAD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2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C24AAC-E34F-28A4-3891-6A45D681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45B62-82EE-6C7D-6AFC-BA2F1F8B9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68DCC-1B57-C12A-5759-27057748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CFD3-A95D-DF75-0B03-D68C80C4F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7990D-15A0-E6AA-9187-3769AE0CE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F00F3-AF6E-668F-59F6-4E6686FEB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8C8EC-34E0-7913-958B-5A685BA95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560AA9-C2A5-E565-24EB-C95097FB0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C6C17B-001C-25C1-1E2B-FE743F91F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4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70826-9E34-5EF5-99DD-C7C210685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DCB899-AB5B-D37F-98AF-DDFD7CD85E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29B7E-6EEC-7838-D910-A5D881524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284FF-26EF-C306-68C5-7F5172E5C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19D4C-5344-E92C-74D2-2E43ACCED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11455-1339-6D4A-8B8D-B9B80E15C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6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C1D4FC-4968-EEA6-226E-F85259C76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E50A4-88CB-50F8-CFA4-C51EED59F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2DA64-2DEC-C2DE-64D1-EE4FB9B3B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0C1D4D-354F-4179-9DDC-82358D46D3B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F56BC-86F6-1245-C00D-4B54DBE6F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7E8A1-F869-0A17-F3D0-687CA6410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8AB19F-E650-4719-9C16-90501927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93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A7703E-E48D-CE8E-E3FD-D208B8DEB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428750"/>
            <a:ext cx="5334000" cy="40005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ED86FF-2B58-F5F4-0927-39BE05CEA8B4}"/>
              </a:ext>
            </a:extLst>
          </p:cNvPr>
          <p:cNvSpPr txBox="1"/>
          <p:nvPr/>
        </p:nvSpPr>
        <p:spPr>
          <a:xfrm>
            <a:off x="6207859" y="3825382"/>
            <a:ext cx="1798890" cy="769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IMIN = -12 A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IMAX = +12 A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BMIN = -0.0631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kG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-m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BMAX = +0.0626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kG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276386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54A12C5-F7C7-699E-5CA2-11D7F6D32C68}"/>
              </a:ext>
            </a:extLst>
          </p:cNvPr>
          <p:cNvSpPr txBox="1"/>
          <p:nvPr/>
        </p:nvSpPr>
        <p:spPr>
          <a:xfrm>
            <a:off x="7287799" y="5289946"/>
            <a:ext cx="3631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b1/b0 = -2.974e-02 %/mm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b2/b0 = -3.617e-02 %/mm^2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1E77A1-1889-29AE-1C9F-D8873A663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644723"/>
            <a:ext cx="5334000" cy="4000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7FDBB8-1584-BEF4-9117-A8DEE8CA1B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0" y="644723"/>
            <a:ext cx="5334000" cy="4000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9DA394A-8451-6A3C-A663-83A61BF5F300}"/>
              </a:ext>
            </a:extLst>
          </p:cNvPr>
          <p:cNvSpPr txBox="1"/>
          <p:nvPr/>
        </p:nvSpPr>
        <p:spPr>
          <a:xfrm>
            <a:off x="1369261" y="5289946"/>
            <a:ext cx="37689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multipole content @ 10 GeV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K1L = -5.377955e-05 1/m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K2L = -6.718335e-02 1/m^2</a:t>
            </a:r>
          </a:p>
        </p:txBody>
      </p:sp>
    </p:spTree>
    <p:extLst>
      <p:ext uri="{BB962C8B-B14F-4D97-AF65-F5344CB8AC3E}">
        <p14:creationId xmlns:p14="http://schemas.microsoft.com/office/powerpoint/2010/main" val="270067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59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Courier New</vt:lpstr>
      <vt:lpstr>Office Theme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Woodley, Mark D.</dc:creator>
  <cp:lastModifiedBy>Woodley, Mark D.</cp:lastModifiedBy>
  <cp:revision>2</cp:revision>
  <dcterms:created xsi:type="dcterms:W3CDTF">2025-11-09T20:35:22Z</dcterms:created>
  <dcterms:modified xsi:type="dcterms:W3CDTF">2025-11-10T17:27:56Z</dcterms:modified>
</cp:coreProperties>
</file>