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64" r:id="rId3"/>
    <p:sldId id="275" r:id="rId4"/>
    <p:sldId id="276" r:id="rId5"/>
    <p:sldId id="277" r:id="rId6"/>
    <p:sldId id="278" r:id="rId7"/>
    <p:sldId id="274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 showGuides="1">
      <p:cViewPr>
        <p:scale>
          <a:sx n="90" d="100"/>
          <a:sy n="90" d="100"/>
        </p:scale>
        <p:origin x="-738" y="-28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1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Presentation Title in Slide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Hall Probes And Measurements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CA" dirty="0" smtClean="0"/>
              <a:t>Zack Wolf</a:t>
            </a:r>
          </a:p>
          <a:p>
            <a:pPr algn="ctr"/>
            <a:r>
              <a:rPr lang="en-CA" dirty="0" smtClean="0"/>
              <a:t>3/29/2016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/>
              <a:t>Senis</a:t>
            </a:r>
            <a:r>
              <a:rPr lang="en-CA" dirty="0" smtClean="0"/>
              <a:t> Hall Probe Box Styles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485715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Senis</a:t>
            </a:r>
            <a:r>
              <a:rPr lang="en-US" dirty="0" smtClean="0"/>
              <a:t> Hall Probe Boxes Continued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98181"/>
            <a:ext cx="2238095" cy="152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1" y="3124200"/>
            <a:ext cx="7809524" cy="3533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98181"/>
            <a:ext cx="1800000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3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Box Weights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133600"/>
            <a:ext cx="3405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 of large box: </a:t>
            </a:r>
            <a:r>
              <a:rPr lang="en-US" dirty="0" smtClean="0"/>
              <a:t>~7 </a:t>
            </a:r>
            <a:r>
              <a:rPr lang="en-US" dirty="0" smtClean="0"/>
              <a:t>pounds</a:t>
            </a:r>
          </a:p>
          <a:p>
            <a:endParaRPr lang="en-US" dirty="0"/>
          </a:p>
          <a:p>
            <a:r>
              <a:rPr lang="en-US" dirty="0" smtClean="0"/>
              <a:t>Weight of small box: </a:t>
            </a:r>
            <a:r>
              <a:rPr lang="en-US" dirty="0" smtClean="0"/>
              <a:t>~2 </a:t>
            </a:r>
            <a:r>
              <a:rPr lang="en-US" dirty="0" smtClean="0"/>
              <a:t>pounds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267200"/>
            <a:ext cx="598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now, we need the large box because it avoids errors </a:t>
            </a:r>
          </a:p>
          <a:p>
            <a:r>
              <a:rPr lang="en-US" dirty="0"/>
              <a:t>d</a:t>
            </a:r>
            <a:r>
              <a:rPr lang="en-US" dirty="0" smtClean="0"/>
              <a:t>ue to temperature variations in the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2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9781" y="13070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Heinz-Dieter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8633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last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50673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5181600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if the E has</a:t>
            </a:r>
          </a:p>
          <a:p>
            <a:r>
              <a:rPr lang="en-US" dirty="0"/>
              <a:t>r</a:t>
            </a:r>
            <a:r>
              <a:rPr lang="en-US" dirty="0" smtClean="0"/>
              <a:t>eference surfaces that</a:t>
            </a:r>
          </a:p>
          <a:p>
            <a:r>
              <a:rPr lang="en-US" dirty="0"/>
              <a:t>a</a:t>
            </a:r>
            <a:r>
              <a:rPr lang="en-US" dirty="0" smtClean="0"/>
              <a:t>re not flat?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5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Quadrant Bow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76425"/>
            <a:ext cx="3895725" cy="2009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1791" y="17526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LCLS-TN-15-1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800600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need the reference surfaces on the E’s to be flat to</a:t>
            </a:r>
          </a:p>
          <a:p>
            <a:r>
              <a:rPr lang="en-US" dirty="0" smtClean="0"/>
              <a:t>18 microns in order to keep phase errors below 5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9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2" y="304800"/>
            <a:ext cx="8103570" cy="1743633"/>
          </a:xfrm>
        </p:spPr>
        <p:txBody>
          <a:bodyPr/>
          <a:lstStyle/>
          <a:p>
            <a:pPr algn="ctr"/>
            <a:r>
              <a:rPr lang="en-CA" dirty="0" smtClean="0"/>
              <a:t>End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4132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110</Words>
  <Application>Microsoft Office PowerPoint</Application>
  <PresentationFormat>On-screen Show (4:3)</PresentationFormat>
  <Paragraphs>30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Hall Probes And Measurements</vt:lpstr>
      <vt:lpstr>Senis Hall Probe Box Styles</vt:lpstr>
      <vt:lpstr>Senis Hall Probe Boxes Continued</vt:lpstr>
      <vt:lpstr>Box Weights</vt:lpstr>
      <vt:lpstr>Potential Problem</vt:lpstr>
      <vt:lpstr>Quadrant Bow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2016-04-12T01:07:59Z</dcterms:modified>
</cp:coreProperties>
</file>