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  <p:sldId id="259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1" d="100"/>
          <a:sy n="71" d="100"/>
        </p:scale>
        <p:origin x="-1344" y="-9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868434" y="6196867"/>
            <a:ext cx="2275566" cy="661133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6140195"/>
            <a:ext cx="1973584" cy="717805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57213" y="536575"/>
            <a:ext cx="8008937" cy="2246313"/>
          </a:xfrm>
        </p:spPr>
        <p:txBody>
          <a:bodyPr anchor="b" anchorCtr="0">
            <a:noAutofit/>
          </a:bodyPr>
          <a:lstStyle>
            <a:lvl1pPr>
              <a:defRPr sz="43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57213" y="3646170"/>
            <a:ext cx="7989887" cy="2187702"/>
          </a:xfrm>
        </p:spPr>
        <p:txBody>
          <a:bodyPr>
            <a:noAutofit/>
          </a:bodyPr>
          <a:lstStyle>
            <a:lvl1pPr marL="0" indent="0" algn="l">
              <a:lnSpc>
                <a:spcPct val="110000"/>
              </a:lnSpc>
              <a:buNone/>
              <a:defRPr sz="1600" b="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CA" dirty="0" smtClean="0"/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11" hasCustomPrompt="1"/>
          </p:nvPr>
        </p:nvSpPr>
        <p:spPr>
          <a:xfrm>
            <a:off x="557213" y="2755011"/>
            <a:ext cx="8008937" cy="635889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4200" b="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CA" dirty="0" smtClean="0"/>
              <a:t>Click to edit Master subtitle style</a:t>
            </a:r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-43500"/>
            <a:ext cx="9158400" cy="6868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69234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44000" cy="1252728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1" y="934933"/>
            <a:ext cx="8685251" cy="202691"/>
          </a:xfrm>
          <a:prstGeom prst="rect">
            <a:avLst/>
          </a:prstGeom>
        </p:spPr>
      </p:pic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BD36294-2849-48A8-8531-5354CF3095D2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 dirty="0"/>
          </a:p>
        </p:txBody>
      </p:sp>
      <p:sp>
        <p:nvSpPr>
          <p:cNvPr id="16" name="Content Placeholder 15"/>
          <p:cNvSpPr>
            <a:spLocks noGrp="1"/>
          </p:cNvSpPr>
          <p:nvPr>
            <p:ph sz="quarter" idx="14"/>
          </p:nvPr>
        </p:nvSpPr>
        <p:spPr>
          <a:xfrm>
            <a:off x="457200" y="1243584"/>
            <a:ext cx="8108950" cy="5065522"/>
          </a:xfrm>
        </p:spPr>
        <p:txBody>
          <a:bodyPr/>
          <a:lstStyle>
            <a:lvl1pPr>
              <a:buClr>
                <a:srgbClr val="981E32"/>
              </a:buClr>
              <a:defRPr/>
            </a:lvl1pPr>
            <a:lvl2pPr>
              <a:buClr>
                <a:srgbClr val="981E32"/>
              </a:buClr>
              <a:buSzPct val="120000"/>
              <a:defRPr/>
            </a:lvl2pPr>
            <a:lvl3pPr>
              <a:buClr>
                <a:srgbClr val="981E32"/>
              </a:buClr>
              <a:buSzPct val="120000"/>
              <a:defRPr b="0"/>
            </a:lvl3pPr>
            <a:lvl4pPr>
              <a:buClr>
                <a:srgbClr val="981E32"/>
              </a:buClr>
              <a:buSzPct val="120000"/>
              <a:defRPr/>
            </a:lvl4pPr>
            <a:lvl5pPr>
              <a:buClr>
                <a:srgbClr val="981E32"/>
              </a:buClr>
              <a:buSzPct val="120000"/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25574709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44000" cy="1252728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1" y="934933"/>
            <a:ext cx="8685251" cy="202691"/>
          </a:xfrm>
          <a:prstGeom prst="rect">
            <a:avLst/>
          </a:prstGeom>
        </p:spPr>
      </p:pic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BD36294-2849-48A8-8531-5354CF3095D2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 dirty="0"/>
          </a:p>
        </p:txBody>
      </p:sp>
      <p:sp>
        <p:nvSpPr>
          <p:cNvPr id="16" name="Content Placeholder 15"/>
          <p:cNvSpPr>
            <a:spLocks noGrp="1"/>
          </p:cNvSpPr>
          <p:nvPr>
            <p:ph sz="quarter" idx="14"/>
          </p:nvPr>
        </p:nvSpPr>
        <p:spPr>
          <a:xfrm>
            <a:off x="457200" y="1243584"/>
            <a:ext cx="3886200" cy="5065522"/>
          </a:xfrm>
        </p:spPr>
        <p:txBody>
          <a:bodyPr/>
          <a:lstStyle>
            <a:lvl1pPr>
              <a:buClr>
                <a:srgbClr val="981E32"/>
              </a:buClr>
              <a:defRPr/>
            </a:lvl1pPr>
            <a:lvl2pPr>
              <a:buClr>
                <a:srgbClr val="981E32"/>
              </a:buClr>
              <a:buSzPct val="120000"/>
              <a:defRPr/>
            </a:lvl2pPr>
            <a:lvl3pPr>
              <a:buClr>
                <a:srgbClr val="981E32"/>
              </a:buClr>
              <a:buSzPct val="120000"/>
              <a:defRPr/>
            </a:lvl3pPr>
            <a:lvl4pPr>
              <a:buClr>
                <a:srgbClr val="981E32"/>
              </a:buClr>
              <a:buSzPct val="120000"/>
              <a:defRPr/>
            </a:lvl4pPr>
            <a:lvl5pPr>
              <a:buClr>
                <a:srgbClr val="981E32"/>
              </a:buClr>
              <a:buSzPct val="120000"/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CA" dirty="0"/>
          </a:p>
        </p:txBody>
      </p:sp>
      <p:sp>
        <p:nvSpPr>
          <p:cNvPr id="11" name="Content Placeholder 15"/>
          <p:cNvSpPr>
            <a:spLocks noGrp="1"/>
          </p:cNvSpPr>
          <p:nvPr>
            <p:ph sz="quarter" idx="15"/>
          </p:nvPr>
        </p:nvSpPr>
        <p:spPr>
          <a:xfrm>
            <a:off x="4648200" y="1252729"/>
            <a:ext cx="3886200" cy="5065522"/>
          </a:xfrm>
        </p:spPr>
        <p:txBody>
          <a:bodyPr/>
          <a:lstStyle>
            <a:lvl1pPr>
              <a:buClr>
                <a:srgbClr val="981E32"/>
              </a:buClr>
              <a:defRPr/>
            </a:lvl1pPr>
            <a:lvl2pPr>
              <a:buClr>
                <a:srgbClr val="981E32"/>
              </a:buClr>
              <a:buSzPct val="120000"/>
              <a:defRPr/>
            </a:lvl2pPr>
            <a:lvl3pPr>
              <a:buClr>
                <a:srgbClr val="981E32"/>
              </a:buClr>
              <a:buSzPct val="120000"/>
              <a:defRPr/>
            </a:lvl3pPr>
            <a:lvl4pPr>
              <a:buClr>
                <a:srgbClr val="981E32"/>
              </a:buClr>
              <a:buSzPct val="120000"/>
              <a:defRPr/>
            </a:lvl4pPr>
            <a:lvl5pPr>
              <a:buClr>
                <a:srgbClr val="981E32"/>
              </a:buClr>
              <a:buSzPct val="120000"/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48448069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line head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44000" cy="1252728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1" y="934933"/>
            <a:ext cx="8685251" cy="202691"/>
          </a:xfrm>
          <a:prstGeom prst="rect">
            <a:avLst/>
          </a:prstGeom>
        </p:spPr>
      </p:pic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BD36294-2849-48A8-8531-5354CF3095D2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 dirty="0"/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5"/>
          </p:nvPr>
        </p:nvSpPr>
        <p:spPr>
          <a:xfrm>
            <a:off x="3646488" y="1252728"/>
            <a:ext cx="2442340" cy="2481072"/>
          </a:xfrm>
        </p:spPr>
        <p:txBody>
          <a:bodyPr/>
          <a:lstStyle/>
          <a:p>
            <a:r>
              <a:rPr lang="en-US" dirty="0" smtClean="0"/>
              <a:t>Click icon to add picture</a:t>
            </a:r>
            <a:endParaRPr lang="en-CA" dirty="0"/>
          </a:p>
        </p:txBody>
      </p:sp>
      <p:sp>
        <p:nvSpPr>
          <p:cNvPr id="11" name="Picture Placeholder 4"/>
          <p:cNvSpPr>
            <a:spLocks noGrp="1"/>
          </p:cNvSpPr>
          <p:nvPr>
            <p:ph type="pic" sz="quarter" idx="16"/>
          </p:nvPr>
        </p:nvSpPr>
        <p:spPr>
          <a:xfrm>
            <a:off x="3646488" y="3886200"/>
            <a:ext cx="2442340" cy="2432050"/>
          </a:xfrm>
        </p:spPr>
        <p:txBody>
          <a:bodyPr/>
          <a:lstStyle/>
          <a:p>
            <a:r>
              <a:rPr lang="en-US" dirty="0" smtClean="0"/>
              <a:t>Click icon to add picture</a:t>
            </a:r>
            <a:endParaRPr lang="en-CA" dirty="0"/>
          </a:p>
        </p:txBody>
      </p:sp>
      <p:sp>
        <p:nvSpPr>
          <p:cNvPr id="13" name="Picture Placeholder 4"/>
          <p:cNvSpPr>
            <a:spLocks noGrp="1"/>
          </p:cNvSpPr>
          <p:nvPr>
            <p:ph type="pic" sz="quarter" idx="17"/>
          </p:nvPr>
        </p:nvSpPr>
        <p:spPr>
          <a:xfrm>
            <a:off x="6242954" y="1243584"/>
            <a:ext cx="2442340" cy="5065522"/>
          </a:xfrm>
        </p:spPr>
        <p:txBody>
          <a:bodyPr/>
          <a:lstStyle/>
          <a:p>
            <a:r>
              <a:rPr lang="en-US" dirty="0" smtClean="0"/>
              <a:t>Click icon to add picture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8"/>
          </p:nvPr>
        </p:nvSpPr>
        <p:spPr>
          <a:xfrm>
            <a:off x="457200" y="1243584"/>
            <a:ext cx="3013075" cy="5065522"/>
          </a:xfrm>
        </p:spPr>
        <p:txBody>
          <a:bodyPr/>
          <a:lstStyle>
            <a:lvl2pPr>
              <a:buSzPct val="120000"/>
              <a:defRPr/>
            </a:lvl2pPr>
            <a:lvl3pPr>
              <a:buSzPct val="120000"/>
              <a:defRPr/>
            </a:lvl3pPr>
            <a:lvl4pPr>
              <a:buSzPct val="120000"/>
              <a:defRPr/>
            </a:lvl4pPr>
            <a:lvl5pPr>
              <a:buSzPct val="120000"/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86665560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and Chart on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44000" cy="1252728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1" y="934933"/>
            <a:ext cx="8685251" cy="202691"/>
          </a:xfrm>
          <a:prstGeom prst="rect">
            <a:avLst/>
          </a:prstGeom>
        </p:spPr>
      </p:pic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BD36294-2849-48A8-8531-5354CF3095D2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 dirty="0"/>
          </a:p>
        </p:txBody>
      </p:sp>
      <p:sp>
        <p:nvSpPr>
          <p:cNvPr id="3" name="Chart Placeholder 2"/>
          <p:cNvSpPr>
            <a:spLocks noGrp="1"/>
          </p:cNvSpPr>
          <p:nvPr>
            <p:ph type="chart" sz="quarter" idx="15"/>
          </p:nvPr>
        </p:nvSpPr>
        <p:spPr>
          <a:xfrm>
            <a:off x="6007100" y="1243584"/>
            <a:ext cx="2667000" cy="5065522"/>
          </a:xfrm>
        </p:spPr>
        <p:txBody>
          <a:bodyPr/>
          <a:lstStyle/>
          <a:p>
            <a:r>
              <a:rPr lang="en-US" smtClean="0"/>
              <a:t>Click icon to add chart</a:t>
            </a:r>
            <a:endParaRPr lang="en-CA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6"/>
          </p:nvPr>
        </p:nvSpPr>
        <p:spPr>
          <a:xfrm>
            <a:off x="457200" y="1243584"/>
            <a:ext cx="5484812" cy="5065522"/>
          </a:xfrm>
        </p:spPr>
        <p:txBody>
          <a:bodyPr/>
          <a:lstStyle>
            <a:lvl2pPr>
              <a:buSzPct val="120000"/>
              <a:defRPr/>
            </a:lvl2pPr>
            <a:lvl3pPr>
              <a:buSzPct val="120000"/>
              <a:defRPr/>
            </a:lvl3pPr>
            <a:lvl4pPr>
              <a:buSzPct val="120000"/>
              <a:defRPr/>
            </a:lvl4pPr>
            <a:lvl5pPr>
              <a:buSzPct val="120000"/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73357131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/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9144000" cy="6858000"/>
          </a:xfrm>
        </p:spPr>
        <p:txBody>
          <a:bodyPr lIns="432000"/>
          <a:lstStyle>
            <a:lvl1pPr>
              <a:defRPr b="1" baseline="0">
                <a:solidFill>
                  <a:srgbClr val="FF0000"/>
                </a:solidFill>
              </a:defRPr>
            </a:lvl1pPr>
          </a:lstStyle>
          <a:p>
            <a:r>
              <a:rPr lang="en-CA" dirty="0" smtClean="0"/>
              <a:t/>
            </a:r>
            <a:br>
              <a:rPr lang="en-CA" dirty="0" smtClean="0"/>
            </a:br>
            <a:r>
              <a:rPr lang="en-CA" dirty="0" smtClean="0"/>
              <a:t/>
            </a:r>
            <a:br>
              <a:rPr lang="en-CA" dirty="0" smtClean="0"/>
            </a:br>
            <a:r>
              <a:rPr lang="en-CA" dirty="0" smtClean="0"/>
              <a:t/>
            </a:r>
            <a:br>
              <a:rPr lang="en-CA" dirty="0" smtClean="0"/>
            </a:br>
            <a:r>
              <a:rPr lang="en-CA" dirty="0" smtClean="0"/>
              <a:t/>
            </a:r>
            <a:br>
              <a:rPr lang="en-CA" dirty="0" smtClean="0"/>
            </a:br>
            <a:r>
              <a:rPr lang="en-CA" dirty="0" smtClean="0"/>
              <a:t/>
            </a:r>
            <a:br>
              <a:rPr lang="en-CA" dirty="0" smtClean="0"/>
            </a:br>
            <a:r>
              <a:rPr lang="en-CA" dirty="0" smtClean="0"/>
              <a:t/>
            </a:r>
            <a:br>
              <a:rPr lang="en-CA" dirty="0" smtClean="0"/>
            </a:br>
            <a:r>
              <a:rPr lang="en-CA" dirty="0" smtClean="0"/>
              <a:t>***INSTRUCTIONS ON HOW TO APPLY IMAGE MASKING TO SLIDE LAYOUT***</a:t>
            </a:r>
            <a:br>
              <a:rPr lang="en-CA" dirty="0" smtClean="0"/>
            </a:br>
            <a:r>
              <a:rPr lang="en-CA" dirty="0" smtClean="0"/>
              <a:t>STEP 1: Click icon to insert image</a:t>
            </a:r>
            <a:br>
              <a:rPr lang="en-CA" dirty="0" smtClean="0"/>
            </a:br>
            <a:r>
              <a:rPr lang="en-CA" dirty="0" smtClean="0"/>
              <a:t>STEP 2: Once image is inserted, right-click image, and choose ‘Send to Back’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18181121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sz="quarter" idx="10"/>
          </p:nvPr>
        </p:nvSpPr>
        <p:spPr>
          <a:xfrm>
            <a:off x="2836863" y="6153150"/>
            <a:ext cx="3944937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srgbClr val="000000"/>
                </a:solidFill>
              </a:rPr>
              <a:t>Presentation Title</a:t>
            </a:r>
            <a:endParaRPr lang="en-US">
              <a:solidFill>
                <a:srgbClr val="000000"/>
              </a:solidFill>
              <a:cs typeface="Arial" charset="0"/>
            </a:endParaRPr>
          </a:p>
          <a:p>
            <a:pPr>
              <a:defRPr/>
            </a:pPr>
            <a:r>
              <a:rPr lang="en-US">
                <a:solidFill>
                  <a:srgbClr val="000000"/>
                </a:solidFill>
              </a:rPr>
              <a:t>Page </a:t>
            </a:r>
            <a:fld id="{7675F1C5-7C11-49E7-A3C0-7D4317F6F8AA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636658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1822" y="129091"/>
            <a:ext cx="8103570" cy="753033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43584"/>
            <a:ext cx="8109919" cy="5029200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66150" y="6318251"/>
            <a:ext cx="318932" cy="539750"/>
          </a:xfrm>
          <a:prstGeom prst="rect">
            <a:avLst/>
          </a:prstGeom>
        </p:spPr>
        <p:txBody>
          <a:bodyPr vert="horz" lIns="72000" tIns="57600" rIns="72000" bIns="45720" rtlCol="0" anchor="ctr"/>
          <a:lstStyle>
            <a:lvl1pPr algn="l">
              <a:defRPr sz="1100" b="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5BD36294-2849-48A8-8531-5354CF3095D2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302591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</p:sldLayoutIdLst>
  <p:timing>
    <p:tnLst>
      <p:par>
        <p:cTn id="1" dur="indefinite" restart="never" nodeType="tmRoot"/>
      </p:par>
    </p:tnLst>
  </p:timing>
  <p:hf hdr="0" dt="0"/>
  <p:txStyles>
    <p:titleStyle>
      <a:lvl1pPr algn="l" defTabSz="914400" rtl="0" eaLnBrk="1" latinLnBrk="0" hangingPunct="1">
        <a:spcBef>
          <a:spcPct val="0"/>
        </a:spcBef>
        <a:buNone/>
        <a:defRPr sz="2400" b="1" kern="1200">
          <a:solidFill>
            <a:schemeClr val="bg2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0" indent="0" algn="l" defTabSz="914400" rtl="0" eaLnBrk="1" latinLnBrk="0" hangingPunct="1">
        <a:lnSpc>
          <a:spcPct val="120000"/>
        </a:lnSpc>
        <a:spcBef>
          <a:spcPts val="0"/>
        </a:spcBef>
        <a:spcAft>
          <a:spcPts val="300"/>
        </a:spcAft>
        <a:buClr>
          <a:schemeClr val="tx1"/>
        </a:buClr>
        <a:buFont typeface="Arial" pitchFamily="34" charset="0"/>
        <a:buNone/>
        <a:defRPr sz="2400" b="0" kern="1200" baseline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457200" indent="-223838" algn="l" defTabSz="914400" rtl="0" eaLnBrk="1" latinLnBrk="0" hangingPunct="1">
        <a:lnSpc>
          <a:spcPct val="120000"/>
        </a:lnSpc>
        <a:spcBef>
          <a:spcPts val="0"/>
        </a:spcBef>
        <a:spcAft>
          <a:spcPts val="0"/>
        </a:spcAft>
        <a:buClr>
          <a:schemeClr val="bg2"/>
        </a:buClr>
        <a:buSzPct val="120000"/>
        <a:buFont typeface="Arial" pitchFamily="34" charset="0"/>
        <a:buChar char="•"/>
        <a:defRPr sz="22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690563" indent="-233363" algn="l" defTabSz="914400" rtl="0" eaLnBrk="1" latinLnBrk="0" hangingPunct="1">
        <a:lnSpc>
          <a:spcPct val="120000"/>
        </a:lnSpc>
        <a:spcBef>
          <a:spcPts val="0"/>
        </a:spcBef>
        <a:buClr>
          <a:schemeClr val="bg2"/>
        </a:buClr>
        <a:buSzPct val="120000"/>
        <a:buFont typeface="Arial" pitchFamily="34" charset="0"/>
        <a:buChar char="-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914400" indent="-223838" algn="l" defTabSz="914400" rtl="0" eaLnBrk="1" latinLnBrk="0" hangingPunct="1">
        <a:lnSpc>
          <a:spcPct val="120000"/>
        </a:lnSpc>
        <a:spcBef>
          <a:spcPts val="0"/>
        </a:spcBef>
        <a:buClr>
          <a:schemeClr val="bg2"/>
        </a:buClr>
        <a:buSzPct val="120000"/>
        <a:buFont typeface="Arial" pitchFamily="34" charset="0"/>
        <a:buChar char="•"/>
        <a:defRPr sz="18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1147763" indent="-233363" algn="l" defTabSz="914400" rtl="0" eaLnBrk="1" latinLnBrk="0" hangingPunct="1">
        <a:lnSpc>
          <a:spcPct val="120000"/>
        </a:lnSpc>
        <a:spcBef>
          <a:spcPts val="0"/>
        </a:spcBef>
        <a:buClr>
          <a:schemeClr val="bg2"/>
        </a:buClr>
        <a:buSzPct val="120000"/>
        <a:buFont typeface="Arial" pitchFamily="34" charset="0"/>
        <a:buChar char="-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BD36294-2849-48A8-8531-5354CF3095D2}" type="slidenum">
              <a:rPr lang="en-US" smtClean="0">
                <a:solidFill>
                  <a:srgbClr val="000000"/>
                </a:solidFill>
              </a:rPr>
              <a:pPr/>
              <a:t>1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152400"/>
            <a:ext cx="8103570" cy="753033"/>
          </a:xfrm>
        </p:spPr>
        <p:txBody>
          <a:bodyPr anchor="ctr"/>
          <a:lstStyle/>
          <a:p>
            <a:pPr algn="ctr"/>
            <a:r>
              <a:rPr lang="en-US" sz="3200" dirty="0" smtClean="0"/>
              <a:t>DELTA II Gap Variation 6.6 mm to 22.6 mm</a:t>
            </a:r>
            <a:endParaRPr lang="en-US" sz="3200" dirty="0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1985682"/>
            <a:ext cx="6652219" cy="3276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709947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BD36294-2849-48A8-8531-5354CF3095D2}" type="slidenum">
              <a:rPr lang="en-US" smtClean="0">
                <a:solidFill>
                  <a:srgbClr val="000000"/>
                </a:solidFill>
              </a:rPr>
              <a:pPr/>
              <a:t>2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152400"/>
            <a:ext cx="8103570" cy="753033"/>
          </a:xfrm>
        </p:spPr>
        <p:txBody>
          <a:bodyPr anchor="ctr"/>
          <a:lstStyle/>
          <a:p>
            <a:pPr algn="ctr"/>
            <a:r>
              <a:rPr lang="en-US" sz="3200" dirty="0" smtClean="0"/>
              <a:t>DELTA II Magnets &amp; Bracket</a:t>
            </a:r>
            <a:endParaRPr lang="en-US" sz="3200" dirty="0"/>
          </a:p>
        </p:txBody>
      </p:sp>
      <p:grpSp>
        <p:nvGrpSpPr>
          <p:cNvPr id="4" name="Group 3"/>
          <p:cNvGrpSpPr/>
          <p:nvPr/>
        </p:nvGrpSpPr>
        <p:grpSpPr>
          <a:xfrm>
            <a:off x="329538" y="1828800"/>
            <a:ext cx="8476092" cy="3803689"/>
            <a:chOff x="329538" y="1828800"/>
            <a:chExt cx="8476092" cy="3803689"/>
          </a:xfrm>
        </p:grpSpPr>
        <p:pic>
          <p:nvPicPr>
            <p:cNvPr id="1030" name="Picture 6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299447" y="2126855"/>
              <a:ext cx="3350606" cy="35056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32" name="Picture 8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605230" y="1828800"/>
              <a:ext cx="3200400" cy="34855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33" name="Picture 9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9538" y="2756864"/>
              <a:ext cx="1594630" cy="19403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37042958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ank">
  <a:themeElements>
    <a:clrScheme name="SLAC_RevisedPalette_2012">
      <a:dk1>
        <a:srgbClr val="000000"/>
      </a:dk1>
      <a:lt1>
        <a:sysClr val="window" lastClr="FFFFFF"/>
      </a:lt1>
      <a:dk2>
        <a:srgbClr val="E17000"/>
      </a:dk2>
      <a:lt2>
        <a:srgbClr val="A4001D"/>
      </a:lt2>
      <a:accent1>
        <a:srgbClr val="A4001D"/>
      </a:accent1>
      <a:accent2>
        <a:srgbClr val="E17000"/>
      </a:accent2>
      <a:accent3>
        <a:srgbClr val="4D4F53"/>
      </a:accent3>
      <a:accent4>
        <a:srgbClr val="545455"/>
      </a:accent4>
      <a:accent5>
        <a:srgbClr val="0099CC"/>
      </a:accent5>
      <a:accent6>
        <a:srgbClr val="69BE28"/>
      </a:accent6>
      <a:hlink>
        <a:srgbClr val="A4001D"/>
      </a:hlink>
      <a:folHlink>
        <a:srgbClr val="A4001D"/>
      </a:folHlink>
    </a:clrScheme>
    <a:fontScheme name="THD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349</TotalTime>
  <Words>16</Words>
  <Application>Microsoft Office PowerPoint</Application>
  <PresentationFormat>On-screen Show (4:3)</PresentationFormat>
  <Paragraphs>4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Blank</vt:lpstr>
      <vt:lpstr>DELTA II Gap Variation 6.6 mm to 22.6 mm</vt:lpstr>
      <vt:lpstr>DELTA II Magnets &amp; Bracket</vt:lpstr>
    </vt:vector>
  </TitlesOfParts>
  <Company>SLAC National Accelerator Laboratory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DELTA II Magnet &amp; Magnet Holder</dc:title>
  <dc:creator>Peters, Franz M.</dc:creator>
  <cp:lastModifiedBy>Peters, Franz M.</cp:lastModifiedBy>
  <cp:revision>11</cp:revision>
  <dcterms:created xsi:type="dcterms:W3CDTF">2016-12-13T18:33:01Z</dcterms:created>
  <dcterms:modified xsi:type="dcterms:W3CDTF">2016-12-14T17:23:00Z</dcterms:modified>
</cp:coreProperties>
</file>