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278" r:id="rId3"/>
    <p:sldId id="279" r:id="rId4"/>
    <p:sldId id="284" r:id="rId5"/>
    <p:sldId id="283" r:id="rId6"/>
    <p:sldId id="264" r:id="rId7"/>
    <p:sldId id="280" r:id="rId8"/>
    <p:sldId id="275" r:id="rId9"/>
    <p:sldId id="282" r:id="rId10"/>
    <p:sldId id="276" r:id="rId11"/>
    <p:sldId id="277" r:id="rId12"/>
    <p:sldId id="285" r:id="rId13"/>
    <p:sldId id="286" r:id="rId14"/>
    <p:sldId id="287" r:id="rId15"/>
    <p:sldId id="288" r:id="rId16"/>
    <p:sldId id="289" r:id="rId17"/>
    <p:sldId id="281" r:id="rId18"/>
    <p:sldId id="290" r:id="rId19"/>
    <p:sldId id="291" r:id="rId20"/>
    <p:sldId id="292" r:id="rId21"/>
    <p:sldId id="293" r:id="rId22"/>
    <p:sldId id="294" r:id="rId23"/>
    <p:sldId id="274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738" y="-28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1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3048000"/>
            <a:ext cx="7989887" cy="2187702"/>
          </a:xfrm>
        </p:spPr>
        <p:txBody>
          <a:bodyPr/>
          <a:lstStyle/>
          <a:p>
            <a:pPr algn="ctr"/>
            <a:r>
              <a:rPr lang="en-CA" dirty="0" smtClean="0"/>
              <a:t>Zack Wolf</a:t>
            </a:r>
          </a:p>
          <a:p>
            <a:pPr algn="ctr"/>
            <a:r>
              <a:rPr lang="en-CA" dirty="0" smtClean="0"/>
              <a:t>3/22/2016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3" y="1345311"/>
            <a:ext cx="8008937" cy="635889"/>
          </a:xfrm>
        </p:spPr>
        <p:txBody>
          <a:bodyPr/>
          <a:lstStyle/>
          <a:p>
            <a:pPr algn="ctr"/>
            <a:r>
              <a:rPr lang="en-CA" dirty="0" smtClean="0"/>
              <a:t>CMM Hall Probe Measurements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409700"/>
            <a:ext cx="581025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Pointed Magnet Center At Each 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1905000"/>
            <a:ext cx="194310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429434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CMM must follow an algorithm</a:t>
            </a:r>
          </a:p>
          <a:p>
            <a:r>
              <a:rPr lang="en-US" dirty="0"/>
              <a:t>t</a:t>
            </a:r>
            <a:r>
              <a:rPr lang="en-US" dirty="0" smtClean="0"/>
              <a:t>o find the magnetic center.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176062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magnetic center at each end.</a:t>
            </a:r>
          </a:p>
          <a:p>
            <a:r>
              <a:rPr lang="en-US" dirty="0" smtClean="0"/>
              <a:t>Determine the CMM coordinates of the</a:t>
            </a:r>
          </a:p>
          <a:p>
            <a:r>
              <a:rPr lang="en-US" dirty="0"/>
              <a:t>m</a:t>
            </a:r>
            <a:r>
              <a:rPr lang="en-US" dirty="0" smtClean="0"/>
              <a:t>agnetic center at each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7" y="1905000"/>
            <a:ext cx="5791200" cy="426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 On Line Between Pointed Magnet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59" y="16002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radial taper less than 8 microns.</a:t>
            </a:r>
          </a:p>
          <a:p>
            <a:r>
              <a:rPr lang="en-US" dirty="0" smtClean="0"/>
              <a:t>Line radial bow less than 18 microns.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3144" y="633139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blocks to tune quadrant.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Adjust The Second Quadrant’s Mechanical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1691" y="4883888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the blocks in order to move the magnet mechanical axis</a:t>
            </a:r>
          </a:p>
          <a:p>
            <a:r>
              <a:rPr lang="en-US" dirty="0" smtClean="0"/>
              <a:t>to the </a:t>
            </a:r>
            <a:r>
              <a:rPr lang="en-US" dirty="0" err="1" smtClean="0"/>
              <a:t>fiducialized</a:t>
            </a:r>
            <a:r>
              <a:rPr lang="en-US" dirty="0" smtClean="0"/>
              <a:t> geometric axis of the </a:t>
            </a:r>
            <a:r>
              <a:rPr lang="en-US" dirty="0" err="1" smtClean="0"/>
              <a:t>strongback</a:t>
            </a:r>
            <a:r>
              <a:rPr lang="en-US" dirty="0" smtClean="0"/>
              <a:t>.</a:t>
            </a:r>
          </a:p>
        </p:txBody>
      </p:sp>
      <p:pic>
        <p:nvPicPr>
          <p:cNvPr id="6" name="Picture 5" descr="Fiducialize Second Qua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4572000" cy="17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ch Axis Locate Second Qua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609725"/>
            <a:ext cx="5743575" cy="3638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 Pointed Magnets On The Mechanical Axis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83488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tooling balls on the pointed</a:t>
            </a:r>
          </a:p>
          <a:p>
            <a:r>
              <a:rPr lang="en-US" dirty="0"/>
              <a:t>m</a:t>
            </a:r>
            <a:r>
              <a:rPr lang="en-US" dirty="0" smtClean="0"/>
              <a:t>agnets to move the magnetic center</a:t>
            </a:r>
          </a:p>
          <a:p>
            <a:r>
              <a:rPr lang="en-US" dirty="0"/>
              <a:t>t</a:t>
            </a:r>
            <a:r>
              <a:rPr lang="en-US" dirty="0" smtClean="0"/>
              <a:t>o the mechanical center line.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18160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pointed magnets must</a:t>
            </a:r>
          </a:p>
          <a:p>
            <a:r>
              <a:rPr lang="en-US" dirty="0"/>
              <a:t>b</a:t>
            </a:r>
            <a:r>
              <a:rPr lang="en-US" dirty="0" smtClean="0"/>
              <a:t>e rotated 45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8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Align Hall Probe For The Second Quadrant</a:t>
            </a:r>
            <a:endParaRPr lang="en-US" dirty="0"/>
          </a:p>
        </p:txBody>
      </p:sp>
      <p:pic>
        <p:nvPicPr>
          <p:cNvPr id="5" name="Picture 4" descr="Align Probe Second Qua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657600" cy="44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ll Locate Second Qua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29434"/>
            <a:ext cx="6076950" cy="39814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Pointed Magnet Center At Each 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05000"/>
            <a:ext cx="194310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429434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CMM must follow an algorithm</a:t>
            </a:r>
          </a:p>
          <a:p>
            <a:r>
              <a:rPr lang="en-US" dirty="0"/>
              <a:t>t</a:t>
            </a:r>
            <a:r>
              <a:rPr lang="en-US" dirty="0" smtClean="0"/>
              <a:t>o find the magnetic center.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176062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magnetic center at each end.</a:t>
            </a:r>
          </a:p>
          <a:p>
            <a:r>
              <a:rPr lang="en-US" dirty="0" smtClean="0"/>
              <a:t>Determine the CMM coordinates of the</a:t>
            </a:r>
          </a:p>
          <a:p>
            <a:r>
              <a:rPr lang="en-US" dirty="0"/>
              <a:t>m</a:t>
            </a:r>
            <a:r>
              <a:rPr lang="en-US" dirty="0" smtClean="0"/>
              <a:t>agnetic center at each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ll Meas Second Qua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114550"/>
            <a:ext cx="5743575" cy="41338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 On Line Between Pointed Magnet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59" y="16002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radial taper less than 8 microns.</a:t>
            </a:r>
          </a:p>
          <a:p>
            <a:r>
              <a:rPr lang="en-US" dirty="0" smtClean="0"/>
              <a:t>Line radial bow less than 18 microns.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3144" y="633139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blocks to tune quadrant.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1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Tune Quadrants With Same Hall Probe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4221" y="5791200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same Hall element to tune each quadrant.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3200400" cy="38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0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 Halves,</a:t>
            </a:r>
            <a:br>
              <a:rPr lang="en-US" dirty="0" smtClean="0"/>
            </a:br>
            <a:r>
              <a:rPr lang="en-US" dirty="0" smtClean="0"/>
              <a:t>Measure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 Half, Perform Mechanical Measurements</a:t>
            </a:r>
            <a:endParaRPr lang="en-US" dirty="0"/>
          </a:p>
        </p:txBody>
      </p:sp>
      <p:pic>
        <p:nvPicPr>
          <p:cNvPr id="6" name="Picture 5" descr="Mech Meas Half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05000"/>
            <a:ext cx="4572000" cy="170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851" y="4038600"/>
            <a:ext cx="58529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both quadrants have the correct mechanical axis.</a:t>
            </a:r>
          </a:p>
          <a:p>
            <a:endParaRPr lang="en-US" dirty="0" smtClean="0"/>
          </a:p>
          <a:p>
            <a:r>
              <a:rPr lang="en-US" dirty="0" smtClean="0"/>
              <a:t>What if they don’t?</a:t>
            </a:r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dirty="0" smtClean="0"/>
              <a:t>hold </a:t>
            </a:r>
            <a:r>
              <a:rPr lang="en-US" dirty="0" smtClean="0"/>
              <a:t>quadrants in z?</a:t>
            </a:r>
          </a:p>
          <a:p>
            <a:endParaRPr lang="en-US" dirty="0" smtClean="0"/>
          </a:p>
          <a:p>
            <a:r>
              <a:rPr lang="en-US" dirty="0" smtClean="0"/>
              <a:t>Do mechanical/magnetic forces bend 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Quadrant Tuning 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0593" y="2743200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 one quadrant.</a:t>
            </a:r>
          </a:p>
          <a:p>
            <a:r>
              <a:rPr lang="en-US" dirty="0" smtClean="0"/>
              <a:t>Remove.</a:t>
            </a:r>
          </a:p>
          <a:p>
            <a:r>
              <a:rPr lang="en-US" dirty="0" smtClean="0"/>
              <a:t>Tune the other quadrant.</a:t>
            </a:r>
          </a:p>
          <a:p>
            <a:r>
              <a:rPr lang="en-US" dirty="0" smtClean="0"/>
              <a:t>Reinstall the first quadrant.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2954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Franz Peters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857375"/>
            <a:ext cx="2714625" cy="41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3417" y="40825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slides remain fixed.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 E flat on CMM.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0593" y="4648200"/>
            <a:ext cx="339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give repeatable position to first quadrant after reinstallation.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3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Magnetic Measurements / Tuning On Half</a:t>
            </a:r>
            <a:endParaRPr lang="en-US" dirty="0"/>
          </a:p>
        </p:txBody>
      </p:sp>
      <p:pic>
        <p:nvPicPr>
          <p:cNvPr id="6" name="Picture 5" descr="Mag Meas Half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74509"/>
            <a:ext cx="5943600" cy="3407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638800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rotors for trajectory and phase errors.</a:t>
            </a:r>
          </a:p>
          <a:p>
            <a:r>
              <a:rPr lang="en-US" dirty="0" smtClean="0"/>
              <a:t>Need to study how to use and where to put rotors.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 Undulator,</a:t>
            </a:r>
            <a:br>
              <a:rPr lang="en-US" dirty="0" smtClean="0"/>
            </a:br>
            <a:r>
              <a:rPr lang="en-US" dirty="0" smtClean="0"/>
              <a:t>Measure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Assembled Undulator</a:t>
            </a:r>
            <a:endParaRPr lang="en-US" dirty="0"/>
          </a:p>
        </p:txBody>
      </p:sp>
      <p:pic>
        <p:nvPicPr>
          <p:cNvPr id="6" name="Picture 5" descr="Assemble Undulato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3" y="1524000"/>
            <a:ext cx="4572000" cy="2728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6905" y="4724400"/>
            <a:ext cx="69302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Flats on E set Y and pitch.</a:t>
            </a:r>
          </a:p>
          <a:p>
            <a:r>
              <a:rPr lang="en-US" dirty="0" smtClean="0"/>
              <a:t>Use tooling balls on E to set X and yaw.</a:t>
            </a:r>
          </a:p>
          <a:p>
            <a:endParaRPr lang="en-US" dirty="0" smtClean="0"/>
          </a:p>
          <a:p>
            <a:r>
              <a:rPr lang="en-US" dirty="0" smtClean="0"/>
              <a:t>Need tooling balls at ends to determine Y after assembly.  (Green)</a:t>
            </a:r>
          </a:p>
          <a:p>
            <a:endParaRPr lang="en-US" dirty="0" smtClean="0"/>
          </a:p>
          <a:p>
            <a:r>
              <a:rPr lang="en-US" dirty="0" smtClean="0"/>
              <a:t>Planning new Hall probe for assembled Delta-II measurements.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9624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16002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4" y="2348753"/>
            <a:ext cx="3657600" cy="10040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2" y="685800"/>
            <a:ext cx="8103570" cy="1743633"/>
          </a:xfrm>
        </p:spPr>
        <p:txBody>
          <a:bodyPr/>
          <a:lstStyle/>
          <a:p>
            <a:pPr algn="ctr"/>
            <a:r>
              <a:rPr lang="en-CA" dirty="0" smtClean="0"/>
              <a:t>End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13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Assembled Measurements 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6107" y="5730949"/>
            <a:ext cx="333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Measure/Tune each half.</a:t>
            </a:r>
          </a:p>
          <a:p>
            <a:r>
              <a:rPr lang="en-US" dirty="0" smtClean="0"/>
              <a:t>Measure assembled undulator.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709737"/>
            <a:ext cx="57816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9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Quadrant Tuning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Fiducialize </a:t>
            </a:r>
            <a:r>
              <a:rPr lang="en-US" dirty="0" err="1" smtClean="0"/>
              <a:t>Strongbacks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62161"/>
            <a:ext cx="5943600" cy="33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Fitted Line To</a:t>
            </a:r>
            <a:r>
              <a:rPr lang="en-CA" dirty="0" smtClean="0"/>
              <a:t> </a:t>
            </a:r>
            <a:r>
              <a:rPr lang="en-CA" dirty="0" smtClean="0"/>
              <a:t>The </a:t>
            </a:r>
            <a:r>
              <a:rPr lang="en-CA" dirty="0" smtClean="0"/>
              <a:t>Magnet Positions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66925"/>
            <a:ext cx="4114800" cy="272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1321" y="5257800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CMM to find the center of each pole.</a:t>
            </a:r>
          </a:p>
          <a:p>
            <a:r>
              <a:rPr lang="en-US" dirty="0" smtClean="0"/>
              <a:t>Fit a line to the mechanical centers.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Adjust The Mechanical Axis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4572000" cy="1626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883888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the blocks in order to move the magnet mechanical axis</a:t>
            </a:r>
          </a:p>
          <a:p>
            <a:r>
              <a:rPr lang="en-US" dirty="0" smtClean="0"/>
              <a:t>to the </a:t>
            </a:r>
            <a:r>
              <a:rPr lang="en-US" dirty="0" err="1" smtClean="0"/>
              <a:t>fiducialized</a:t>
            </a:r>
            <a:r>
              <a:rPr lang="en-US" dirty="0" smtClean="0"/>
              <a:t> geometric axis of the </a:t>
            </a:r>
            <a:r>
              <a:rPr lang="en-US" dirty="0" err="1" smtClean="0"/>
              <a:t>strongback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82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581150"/>
            <a:ext cx="5838825" cy="3695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 Pointed Magnets On The Mechanical Axis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1683488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tooling balls on the pointed</a:t>
            </a:r>
          </a:p>
          <a:p>
            <a:r>
              <a:rPr lang="en-US" dirty="0"/>
              <a:t>m</a:t>
            </a:r>
            <a:r>
              <a:rPr lang="en-US" dirty="0" smtClean="0"/>
              <a:t>agnets to move the magnetic </a:t>
            </a:r>
            <a:r>
              <a:rPr lang="en-US" dirty="0" smtClean="0"/>
              <a:t>center of the pointed magnets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smtClean="0"/>
              <a:t>the mechanical center line.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18160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pointed magnets must</a:t>
            </a:r>
          </a:p>
          <a:p>
            <a:r>
              <a:rPr lang="en-US" dirty="0"/>
              <a:t>b</a:t>
            </a:r>
            <a:r>
              <a:rPr lang="en-US" dirty="0" smtClean="0"/>
              <a:t>e rotated 45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8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Align Hall Probe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3657600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506</Words>
  <Application>Microsoft Office PowerPoint</Application>
  <PresentationFormat>On-screen Show (4:3)</PresentationFormat>
  <Paragraphs>103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Quadrant Tuning Overview</vt:lpstr>
      <vt:lpstr>Assembled Measurements Overview</vt:lpstr>
      <vt:lpstr>Quadrant Tuning</vt:lpstr>
      <vt:lpstr>Fiducialize Strongbacks</vt:lpstr>
      <vt:lpstr>Fitted Line To The Magnet Positions</vt:lpstr>
      <vt:lpstr>Adjust The Mechanical Axis</vt:lpstr>
      <vt:lpstr>Put Pointed Magnets On The Mechanical Axis</vt:lpstr>
      <vt:lpstr>Align Hall Probe</vt:lpstr>
      <vt:lpstr>Find Pointed Magnet Center At Each End</vt:lpstr>
      <vt:lpstr>Measure On Line Between Pointed Magnet Centers</vt:lpstr>
      <vt:lpstr>Adjust The Second Quadrant’s Mechanical Axis</vt:lpstr>
      <vt:lpstr>Put Pointed Magnets On The Mechanical Axis</vt:lpstr>
      <vt:lpstr>Align Hall Probe For The Second Quadrant</vt:lpstr>
      <vt:lpstr>Find Pointed Magnet Center At Each End</vt:lpstr>
      <vt:lpstr>Measure On Line Between Pointed Magnet Centers</vt:lpstr>
      <vt:lpstr>Tune Quadrants With Same Hall Probe</vt:lpstr>
      <vt:lpstr>Assemble Halves, Measure</vt:lpstr>
      <vt:lpstr>Assemble Half, Perform Mechanical Measurements</vt:lpstr>
      <vt:lpstr>Magnetic Measurements / Tuning On Half</vt:lpstr>
      <vt:lpstr>Assemble Undulator, Measure</vt:lpstr>
      <vt:lpstr>Assembled Undulator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2016-03-22T20:06:57Z</dcterms:modified>
</cp:coreProperties>
</file>