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9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Scott D." userId="f2f0bcc6-978a-472c-a3f2-4661f1847334" providerId="ADAL" clId="{FF73D101-9F83-4578-BAD5-17C21AB92ED3}"/>
    <pc:docChg chg="delSld modSld">
      <pc:chgData name="Anderson, Scott D." userId="f2f0bcc6-978a-472c-a3f2-4661f1847334" providerId="ADAL" clId="{FF73D101-9F83-4578-BAD5-17C21AB92ED3}" dt="2023-06-20T19:55:08.220" v="1" actId="2696"/>
      <pc:docMkLst>
        <pc:docMk/>
      </pc:docMkLst>
      <pc:sldChg chg="del">
        <pc:chgData name="Anderson, Scott D." userId="f2f0bcc6-978a-472c-a3f2-4661f1847334" providerId="ADAL" clId="{FF73D101-9F83-4578-BAD5-17C21AB92ED3}" dt="2023-06-20T19:55:08.220" v="1" actId="2696"/>
        <pc:sldMkLst>
          <pc:docMk/>
          <pc:sldMk cId="3673738678" sldId="256"/>
        </pc:sldMkLst>
      </pc:sldChg>
      <pc:sldChg chg="modSp mod">
        <pc:chgData name="Anderson, Scott D." userId="f2f0bcc6-978a-472c-a3f2-4661f1847334" providerId="ADAL" clId="{FF73D101-9F83-4578-BAD5-17C21AB92ED3}" dt="2023-06-20T19:54:59.006" v="0" actId="1076"/>
        <pc:sldMkLst>
          <pc:docMk/>
          <pc:sldMk cId="626477744" sldId="257"/>
        </pc:sldMkLst>
        <pc:spChg chg="mod">
          <ac:chgData name="Anderson, Scott D." userId="f2f0bcc6-978a-472c-a3f2-4661f1847334" providerId="ADAL" clId="{FF73D101-9F83-4578-BAD5-17C21AB92ED3}" dt="2023-06-20T19:54:59.006" v="0" actId="1076"/>
          <ac:spMkLst>
            <pc:docMk/>
            <pc:sldMk cId="626477744" sldId="257"/>
            <ac:spMk id="24" creationId="{407CB827-BEC8-379B-7968-BD2B4B7CC9F2}"/>
          </ac:spMkLst>
        </pc:spChg>
        <pc:spChg chg="mod">
          <ac:chgData name="Anderson, Scott D." userId="f2f0bcc6-978a-472c-a3f2-4661f1847334" providerId="ADAL" clId="{FF73D101-9F83-4578-BAD5-17C21AB92ED3}" dt="2023-06-20T19:54:59.006" v="0" actId="1076"/>
          <ac:spMkLst>
            <pc:docMk/>
            <pc:sldMk cId="626477744" sldId="257"/>
            <ac:spMk id="25" creationId="{4754CDF5-0E08-90E5-D25D-0975D48F8894}"/>
          </ac:spMkLst>
        </pc:spChg>
        <pc:spChg chg="mod">
          <ac:chgData name="Anderson, Scott D." userId="f2f0bcc6-978a-472c-a3f2-4661f1847334" providerId="ADAL" clId="{FF73D101-9F83-4578-BAD5-17C21AB92ED3}" dt="2023-06-20T19:54:59.006" v="0" actId="1076"/>
          <ac:spMkLst>
            <pc:docMk/>
            <pc:sldMk cId="626477744" sldId="257"/>
            <ac:spMk id="26" creationId="{E9BC9B25-EF67-8283-7E98-E05B6BC73179}"/>
          </ac:spMkLst>
        </pc:spChg>
        <pc:spChg chg="mod">
          <ac:chgData name="Anderson, Scott D." userId="f2f0bcc6-978a-472c-a3f2-4661f1847334" providerId="ADAL" clId="{FF73D101-9F83-4578-BAD5-17C21AB92ED3}" dt="2023-06-20T19:54:59.006" v="0" actId="1076"/>
          <ac:spMkLst>
            <pc:docMk/>
            <pc:sldMk cId="626477744" sldId="257"/>
            <ac:spMk id="30" creationId="{600AEAA6-1A9C-FFD4-2378-A9B133679CF1}"/>
          </ac:spMkLst>
        </pc:spChg>
        <pc:spChg chg="mod">
          <ac:chgData name="Anderson, Scott D." userId="f2f0bcc6-978a-472c-a3f2-4661f1847334" providerId="ADAL" clId="{FF73D101-9F83-4578-BAD5-17C21AB92ED3}" dt="2023-06-20T19:54:59.006" v="0" actId="1076"/>
          <ac:spMkLst>
            <pc:docMk/>
            <pc:sldMk cId="626477744" sldId="257"/>
            <ac:spMk id="31" creationId="{B108ECC2-E99C-00CF-E4D9-607E14EC22A5}"/>
          </ac:spMkLst>
        </pc:spChg>
        <pc:grpChg chg="mod">
          <ac:chgData name="Anderson, Scott D." userId="f2f0bcc6-978a-472c-a3f2-4661f1847334" providerId="ADAL" clId="{FF73D101-9F83-4578-BAD5-17C21AB92ED3}" dt="2023-06-20T19:54:59.006" v="0" actId="1076"/>
          <ac:grpSpMkLst>
            <pc:docMk/>
            <pc:sldMk cId="626477744" sldId="257"/>
            <ac:grpSpMk id="27" creationId="{1802B2AE-7E7D-D56E-A9C7-D582C5AEF255}"/>
          </ac:grpSpMkLst>
        </pc:grpChg>
        <pc:cxnChg chg="mod">
          <ac:chgData name="Anderson, Scott D." userId="f2f0bcc6-978a-472c-a3f2-4661f1847334" providerId="ADAL" clId="{FF73D101-9F83-4578-BAD5-17C21AB92ED3}" dt="2023-06-20T19:54:59.006" v="0" actId="1076"/>
          <ac:cxnSpMkLst>
            <pc:docMk/>
            <pc:sldMk cId="626477744" sldId="257"/>
            <ac:cxnSpMk id="22" creationId="{439035B2-82B1-5930-99AA-B18E006EC4D7}"/>
          </ac:cxnSpMkLst>
        </pc:cxnChg>
        <pc:cxnChg chg="mod">
          <ac:chgData name="Anderson, Scott D." userId="f2f0bcc6-978a-472c-a3f2-4661f1847334" providerId="ADAL" clId="{FF73D101-9F83-4578-BAD5-17C21AB92ED3}" dt="2023-06-20T19:54:59.006" v="0" actId="1076"/>
          <ac:cxnSpMkLst>
            <pc:docMk/>
            <pc:sldMk cId="626477744" sldId="257"/>
            <ac:cxnSpMk id="23" creationId="{CFCDDDBB-E1A2-A34D-871D-1896881F6B1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A55DC-9F1A-3C16-D72A-896E54F0E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B7C1B9-4027-E4A3-087B-B795FF70D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2A6FB-F34F-340C-EEAA-AAB1EDCF7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4C4FF-75A1-2B04-F470-D312EA13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0D0C6-D0D5-20E0-52C3-474D4B322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6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2E66E-3A1C-171B-093E-4A658CB02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C21BD5-0BA1-4049-F39C-907CC31C1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72017-2BC3-1413-7DDC-E973934A9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C3B87-9A5E-1F1E-6A87-9A13AAE2D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FC7E1-4276-D657-AFB7-6D7294329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2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CBFE08-4DF4-A135-8250-56DD952A60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5EAEA1-5E51-128E-D9BF-75377B1B3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698AC-14E9-4ED6-1A7D-D93B4E4CC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84197-FF7B-E5DE-E25F-65849E769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C8D7A-5F0B-E755-C4AD-1413D400A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20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9863E-0072-3460-7961-03E4C945B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F625C-9C67-082B-1BEB-B1F6EDFC1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7F78D-E66D-D54E-D3BF-AF9004F59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98512-B37C-D1E9-C6D3-E3D139CBA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15DB1-3305-69F7-6A20-2977E74E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83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4A1F4-22E3-4273-1B82-67B59AE7B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828EDA-B446-62EB-5D53-9499E728C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95FE8-2C6E-8237-35D6-E952815AA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775F1-DE70-09AB-A6AC-C9AD9220C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BFFEF-9201-FD46-B9D7-92BA4FBC8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7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39982-1299-0073-9C31-E51968684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23D51-5D6F-E690-C90D-AB36D1F6F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76D809-ED32-3AE6-86EB-5A8124C34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AAE20-FBF4-899B-07E5-BF77FD297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60F1E-E468-2475-1555-75C0E1B1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A78C1-5689-6B94-5E21-377FFEB2A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5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0CCA5-BFFB-91A5-599F-793BD39CD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04474-9DEF-F171-20DB-B6CAB311E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50E3E-9C48-127A-C3BB-E8D185144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0FC286-398E-7CCA-79F4-034AA8E5B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41CCC4-4C10-C47A-AF0A-D5702DF09E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AB1498-26EE-92EF-5F83-FF75EE950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A4106C-221E-2681-689B-2C17773C8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9C4F83-D677-DDC1-A63B-85B8081B9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2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E4691-FD47-F4C3-3B5E-0417B7643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35C5B6-804A-ABC4-CAE7-FA1A2FAC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4B211F-A80C-8EF5-5755-4FFB3580D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D7D45-34C6-A5C5-9480-86B175ACF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588AE1-867B-4EF7-23A2-E42B2BAA9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8A2CB-FCD5-03CA-97DD-9BB8A0090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543579-2A39-6E53-6B95-EAC8873E0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0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BBE29-7574-126B-1F55-9B3377C00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38DFE-1C87-704B-8B3E-2DD19455B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951E77-9ED9-E5E2-AC4C-7B87C0AF3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FB3B7-CF4A-EB4D-9D77-884662C94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A3752-97E6-BCA8-FDA0-B5F7124D8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2D5AF-DDFE-B2CA-4985-CB0AABA0D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1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DC997-6EE1-27E9-0040-31A12A23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A062DA-E0B9-4A65-8BB2-C4FC3030E2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2BF96-6483-B691-AC05-C511A6444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D90B3-B7CB-ED64-5DEE-556E38DBD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A49C8-1411-93B7-8E6F-989AB7400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146FC-AEE2-0FD4-91F6-186B4C97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94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A6FED4-96D3-D65F-EC63-030203BD3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CAB5D-3260-68D9-98DA-31A5C3DA6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465-1E5A-45EC-428C-ABD84665F0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92E94-F18F-443F-8520-6A5B4F94D31B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EE4A3-A7A0-EEC1-A2F5-4A74C954CD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E41F2-039B-0654-9C08-CE455000EB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990B7-4D8F-4777-94F9-0B97B46DB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40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637FD8-8C4A-1DDB-1EA3-7D9CE169C0BA}"/>
              </a:ext>
            </a:extLst>
          </p:cNvPr>
          <p:cNvSpPr txBox="1"/>
          <p:nvPr/>
        </p:nvSpPr>
        <p:spPr>
          <a:xfrm rot="2005790">
            <a:off x="3897893" y="2481555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Label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7981A38-DE7C-1F3E-14E8-31EB837BD2D2}"/>
              </a:ext>
            </a:extLst>
          </p:cNvPr>
          <p:cNvCxnSpPr/>
          <p:nvPr/>
        </p:nvCxnSpPr>
        <p:spPr>
          <a:xfrm flipH="1">
            <a:off x="1280160" y="1665046"/>
            <a:ext cx="20055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A44C179-21F3-D7B8-84E7-81F1D5517384}"/>
              </a:ext>
            </a:extLst>
          </p:cNvPr>
          <p:cNvCxnSpPr>
            <a:cxnSpLocks/>
          </p:cNvCxnSpPr>
          <p:nvPr/>
        </p:nvCxnSpPr>
        <p:spPr>
          <a:xfrm>
            <a:off x="3279648" y="1665046"/>
            <a:ext cx="0" cy="1440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D8F905C-5839-54D8-7EE9-C3749D6287BA}"/>
              </a:ext>
            </a:extLst>
          </p:cNvPr>
          <p:cNvSpPr txBox="1"/>
          <p:nvPr/>
        </p:nvSpPr>
        <p:spPr>
          <a:xfrm>
            <a:off x="881117" y="148038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80593C-CB08-B7E1-B50C-34A66792C631}"/>
              </a:ext>
            </a:extLst>
          </p:cNvPr>
          <p:cNvSpPr txBox="1"/>
          <p:nvPr/>
        </p:nvSpPr>
        <p:spPr>
          <a:xfrm>
            <a:off x="3102318" y="3221474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13C63C-354A-C5D3-A15A-291B7DFEBA3E}"/>
              </a:ext>
            </a:extLst>
          </p:cNvPr>
          <p:cNvSpPr txBox="1"/>
          <p:nvPr/>
        </p:nvSpPr>
        <p:spPr>
          <a:xfrm>
            <a:off x="1793890" y="2684945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Z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D408896-1852-349E-964E-162379AF50DE}"/>
              </a:ext>
            </a:extLst>
          </p:cNvPr>
          <p:cNvGrpSpPr/>
          <p:nvPr/>
        </p:nvGrpSpPr>
        <p:grpSpPr>
          <a:xfrm>
            <a:off x="2085958" y="2732451"/>
            <a:ext cx="274320" cy="274320"/>
            <a:chOff x="4340352" y="1158240"/>
            <a:chExt cx="274320" cy="27432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3EA6830-DBCF-D3A3-775A-CB57AC34477F}"/>
                </a:ext>
              </a:extLst>
            </p:cNvPr>
            <p:cNvSpPr/>
            <p:nvPr/>
          </p:nvSpPr>
          <p:spPr>
            <a:xfrm>
              <a:off x="4340352" y="1158240"/>
              <a:ext cx="274320" cy="2743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573DED7-BFC0-949F-AFD3-DF37631951D4}"/>
                </a:ext>
              </a:extLst>
            </p:cNvPr>
            <p:cNvSpPr/>
            <p:nvPr/>
          </p:nvSpPr>
          <p:spPr>
            <a:xfrm>
              <a:off x="4443984" y="1267968"/>
              <a:ext cx="67056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5CF1024-9D26-8355-614E-1F96DD1C38B9}"/>
              </a:ext>
            </a:extLst>
          </p:cNvPr>
          <p:cNvSpPr txBox="1"/>
          <p:nvPr/>
        </p:nvSpPr>
        <p:spPr>
          <a:xfrm>
            <a:off x="1275443" y="1866664"/>
            <a:ext cx="850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 theta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41C00E-0A2A-0E38-3B6E-B7DDB24871EF}"/>
              </a:ext>
            </a:extLst>
          </p:cNvPr>
          <p:cNvSpPr txBox="1"/>
          <p:nvPr/>
        </p:nvSpPr>
        <p:spPr>
          <a:xfrm>
            <a:off x="1280160" y="1128598"/>
            <a:ext cx="805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 theta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FCF8B64-1B5F-1A44-061F-E33F823B76DF}"/>
              </a:ext>
            </a:extLst>
          </p:cNvPr>
          <p:cNvSpPr txBox="1"/>
          <p:nvPr/>
        </p:nvSpPr>
        <p:spPr>
          <a:xfrm>
            <a:off x="1600874" y="750341"/>
            <a:ext cx="3596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Mxy</a:t>
            </a:r>
            <a:r>
              <a:rPr lang="en-US" dirty="0"/>
              <a:t> Magnetic Moment Orientation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39035B2-82B1-5930-99AA-B18E006EC4D7}"/>
              </a:ext>
            </a:extLst>
          </p:cNvPr>
          <p:cNvCxnSpPr>
            <a:cxnSpLocks/>
          </p:cNvCxnSpPr>
          <p:nvPr/>
        </p:nvCxnSpPr>
        <p:spPr>
          <a:xfrm flipH="1">
            <a:off x="1280160" y="6165092"/>
            <a:ext cx="20055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FCDDDBB-E1A2-A34D-871D-1896881F6B17}"/>
              </a:ext>
            </a:extLst>
          </p:cNvPr>
          <p:cNvCxnSpPr>
            <a:cxnSpLocks/>
          </p:cNvCxnSpPr>
          <p:nvPr/>
        </p:nvCxnSpPr>
        <p:spPr>
          <a:xfrm flipV="1">
            <a:off x="3279648" y="4654592"/>
            <a:ext cx="0" cy="1510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07CB827-BEC8-379B-7968-BD2B4B7CC9F2}"/>
              </a:ext>
            </a:extLst>
          </p:cNvPr>
          <p:cNvSpPr txBox="1"/>
          <p:nvPr/>
        </p:nvSpPr>
        <p:spPr>
          <a:xfrm>
            <a:off x="881117" y="5980426"/>
            <a:ext cx="29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54CDF5-0E08-90E5-D25D-0975D48F8894}"/>
              </a:ext>
            </a:extLst>
          </p:cNvPr>
          <p:cNvSpPr txBox="1"/>
          <p:nvPr/>
        </p:nvSpPr>
        <p:spPr>
          <a:xfrm>
            <a:off x="3131210" y="430177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9BC9B25-EF67-8283-7E98-E05B6BC73179}"/>
              </a:ext>
            </a:extLst>
          </p:cNvPr>
          <p:cNvSpPr txBox="1"/>
          <p:nvPr/>
        </p:nvSpPr>
        <p:spPr>
          <a:xfrm>
            <a:off x="2157731" y="532676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802B2AE-7E7D-D56E-A9C7-D582C5AEF255}"/>
              </a:ext>
            </a:extLst>
          </p:cNvPr>
          <p:cNvGrpSpPr/>
          <p:nvPr/>
        </p:nvGrpSpPr>
        <p:grpSpPr>
          <a:xfrm>
            <a:off x="2449799" y="5374270"/>
            <a:ext cx="274320" cy="274320"/>
            <a:chOff x="4340352" y="1158240"/>
            <a:chExt cx="274320" cy="27432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FC0D09CA-45F3-ED8D-5754-CCDEED7F4BD8}"/>
                </a:ext>
              </a:extLst>
            </p:cNvPr>
            <p:cNvSpPr/>
            <p:nvPr/>
          </p:nvSpPr>
          <p:spPr>
            <a:xfrm>
              <a:off x="4340352" y="1158240"/>
              <a:ext cx="274320" cy="2743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1E8594A-F797-8F60-D971-0CD15B08C9C2}"/>
                </a:ext>
              </a:extLst>
            </p:cNvPr>
            <p:cNvSpPr/>
            <p:nvPr/>
          </p:nvSpPr>
          <p:spPr>
            <a:xfrm>
              <a:off x="4443984" y="1267968"/>
              <a:ext cx="67056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600AEAA6-1A9C-FFD4-2378-A9B133679CF1}"/>
              </a:ext>
            </a:extLst>
          </p:cNvPr>
          <p:cNvSpPr txBox="1"/>
          <p:nvPr/>
        </p:nvSpPr>
        <p:spPr>
          <a:xfrm>
            <a:off x="1275443" y="6366710"/>
            <a:ext cx="850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theta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108ECC2-E99C-00CF-E4D9-607E14EC22A5}"/>
              </a:ext>
            </a:extLst>
          </p:cNvPr>
          <p:cNvSpPr txBox="1"/>
          <p:nvPr/>
        </p:nvSpPr>
        <p:spPr>
          <a:xfrm>
            <a:off x="1280160" y="5628644"/>
            <a:ext cx="805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theta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BD868D-F8C5-B427-ADE0-4F1AF90290F2}"/>
              </a:ext>
            </a:extLst>
          </p:cNvPr>
          <p:cNvSpPr txBox="1"/>
          <p:nvPr/>
        </p:nvSpPr>
        <p:spPr>
          <a:xfrm>
            <a:off x="1554480" y="3836311"/>
            <a:ext cx="3596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Myz</a:t>
            </a:r>
            <a:r>
              <a:rPr lang="en-US" dirty="0"/>
              <a:t> Magnetic Moment Orientation</a:t>
            </a:r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6" name="3D Model 35" descr="Pointing Arrow">
                <a:extLst>
                  <a:ext uri="{FF2B5EF4-FFF2-40B4-BE49-F238E27FC236}">
                    <a16:creationId xmlns:a16="http://schemas.microsoft.com/office/drawing/2014/main" id="{63EC751C-5923-5692-68EA-1D1DA655372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32149371"/>
                  </p:ext>
                </p:extLst>
              </p:nvPr>
            </p:nvGraphicFramePr>
            <p:xfrm rot="5199305">
              <a:off x="3684500" y="4857496"/>
              <a:ext cx="1504716" cy="730861"/>
            </p:xfrm>
            <a:graphic>
              <a:graphicData uri="http://schemas.microsoft.com/office/drawing/2017/model3d">
                <am3d:model3d r:embed="rId2">
                  <am3d:spPr>
                    <a:xfrm rot="5199305">
                      <a:off x="0" y="0"/>
                      <a:ext cx="1504716" cy="730861"/>
                    </a:xfrm>
                    <a:prstGeom prst="rect">
                      <a:avLst/>
                    </a:prstGeom>
                  </am3d:spPr>
                  <am3d:camera>
                    <am3d:pos x="0" y="0" z="53229038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121206" d="1000000"/>
                    <am3d:preTrans dx="0" dy="-18000000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-5428892" ay="-1639" az="-194638"/>
                    <am3d:postTrans dx="0" dy="0" dz="0"/>
                  </am3d:trans>
                  <am3d:raster rName="Office3DRenderer" rVer="16.0.8326">
                    <am3d:blip r:embed="rId3"/>
                  </am3d:raster>
                  <am3d:objViewport viewportSz="313840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6" name="3D Model 35" descr="Pointing Arrow">
                <a:extLst>
                  <a:ext uri="{FF2B5EF4-FFF2-40B4-BE49-F238E27FC236}">
                    <a16:creationId xmlns:a16="http://schemas.microsoft.com/office/drawing/2014/main" id="{63EC751C-5923-5692-68EA-1D1DA655372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5199305">
                <a:off x="3684500" y="4857496"/>
                <a:ext cx="1504716" cy="7308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7" name="3D Model 36" descr="Pointing Arrow">
                <a:extLst>
                  <a:ext uri="{FF2B5EF4-FFF2-40B4-BE49-F238E27FC236}">
                    <a16:creationId xmlns:a16="http://schemas.microsoft.com/office/drawing/2014/main" id="{384E1E4D-85AD-EDE7-8925-01A218C5FD3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88322520"/>
                  </p:ext>
                </p:extLst>
              </p:nvPr>
            </p:nvGraphicFramePr>
            <p:xfrm rot="5400000">
              <a:off x="4321356" y="1390766"/>
              <a:ext cx="1063849" cy="1866294"/>
            </p:xfrm>
            <a:graphic>
              <a:graphicData uri="http://schemas.microsoft.com/office/drawing/2017/model3d">
                <am3d:model3d r:embed="rId2">
                  <am3d:spPr>
                    <a:xfrm rot="5400000">
                      <a:off x="0" y="0"/>
                      <a:ext cx="1063849" cy="1866294"/>
                    </a:xfrm>
                    <a:prstGeom prst="rect">
                      <a:avLst/>
                    </a:prstGeom>
                  </am3d:spPr>
                  <am3d:camera>
                    <am3d:pos x="0" y="0" z="53229038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121206" d="1000000"/>
                    <am3d:preTrans dx="0" dy="-18000000" dz="0"/>
                    <am3d:scale>
                      <am3d:sx n="1000000" d="1000000"/>
                      <am3d:sy n="1000000" d="1000000"/>
                      <am3d:sz n="1000000" d="1000000"/>
                    </am3d:scale>
                    <am3d:rot ax="-1225798" ay="146941" az="-54715"/>
                    <am3d:postTrans dx="0" dy="0" dz="0"/>
                  </am3d:trans>
                  <am3d:raster rName="Office3DRenderer" rVer="16.0.8326">
                    <am3d:blip r:embed="rId4"/>
                  </am3d:raster>
                  <am3d:objViewport viewportSz="2146695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7" name="3D Model 36" descr="Pointing Arrow">
                <a:extLst>
                  <a:ext uri="{FF2B5EF4-FFF2-40B4-BE49-F238E27FC236}">
                    <a16:creationId xmlns:a16="http://schemas.microsoft.com/office/drawing/2014/main" id="{384E1E4D-85AD-EDE7-8925-01A218C5FD3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5400000">
                <a:off x="4321356" y="1390766"/>
                <a:ext cx="1063849" cy="1866294"/>
              </a:xfrm>
              <a:prstGeom prst="rect">
                <a:avLst/>
              </a:prstGeom>
            </p:spPr>
          </p:pic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6C7BA602-8185-A60A-B758-0CE0C7C9892A}"/>
              </a:ext>
            </a:extLst>
          </p:cNvPr>
          <p:cNvSpPr txBox="1"/>
          <p:nvPr/>
        </p:nvSpPr>
        <p:spPr>
          <a:xfrm rot="5400000">
            <a:off x="4102713" y="4696660"/>
            <a:ext cx="68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Label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169EE77-D6A6-BE08-07C7-B03AE73C46C1}"/>
              </a:ext>
            </a:extLst>
          </p:cNvPr>
          <p:cNvSpPr txBox="1"/>
          <p:nvPr/>
        </p:nvSpPr>
        <p:spPr>
          <a:xfrm>
            <a:off x="2948993" y="121958"/>
            <a:ext cx="5653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Helmholtz Coil Measurement Orientation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860168-E865-FE15-9E91-71E607EB9ED2}"/>
              </a:ext>
            </a:extLst>
          </p:cNvPr>
          <p:cNvSpPr txBox="1"/>
          <p:nvPr/>
        </p:nvSpPr>
        <p:spPr>
          <a:xfrm>
            <a:off x="6650736" y="1119673"/>
            <a:ext cx="48707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the Delta 3 PM block magnets</a:t>
            </a:r>
            <a:r>
              <a:rPr lang="en-US" sz="18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were measured in the same orientation.  Each magnet was laid flat with the top of magnet is pointed toward the 0 angle of the Helmholtz coil and the label was pointed to the left if looking from above. The North magnets should have a 0 angle in the </a:t>
            </a:r>
            <a:r>
              <a:rPr lang="en-US" sz="18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Mxy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(X-Y orientation) measurement and the South magnets should have a 180 degree angle.  The numbered magnets have the primary field in the </a:t>
            </a:r>
            <a:r>
              <a:rPr lang="en-US" sz="18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Myz</a:t>
            </a:r>
            <a:r>
              <a:rPr lang="en-US" sz="1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orientation and the angle should be 180 degrees. 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77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Scott D.</dc:creator>
  <cp:lastModifiedBy>Anderson, Scott D.</cp:lastModifiedBy>
  <cp:revision>2</cp:revision>
  <dcterms:created xsi:type="dcterms:W3CDTF">2023-06-20T19:23:11Z</dcterms:created>
  <dcterms:modified xsi:type="dcterms:W3CDTF">2023-06-20T20:04:29Z</dcterms:modified>
</cp:coreProperties>
</file>