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4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79D8-616A-4E65-A74F-F2D22FE09F52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A7D91-287C-41EA-97EE-DAD0856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38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79D8-616A-4E65-A74F-F2D22FE09F52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A7D91-287C-41EA-97EE-DAD0856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9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79D8-616A-4E65-A74F-F2D22FE09F52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A7D91-287C-41EA-97EE-DAD0856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864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79D8-616A-4E65-A74F-F2D22FE09F52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A7D91-287C-41EA-97EE-DAD0856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96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79D8-616A-4E65-A74F-F2D22FE09F52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A7D91-287C-41EA-97EE-DAD0856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27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79D8-616A-4E65-A74F-F2D22FE09F52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A7D91-287C-41EA-97EE-DAD0856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60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79D8-616A-4E65-A74F-F2D22FE09F52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A7D91-287C-41EA-97EE-DAD0856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8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79D8-616A-4E65-A74F-F2D22FE09F52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A7D91-287C-41EA-97EE-DAD0856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92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79D8-616A-4E65-A74F-F2D22FE09F52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A7D91-287C-41EA-97EE-DAD0856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0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79D8-616A-4E65-A74F-F2D22FE09F52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A7D91-287C-41EA-97EE-DAD0856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4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79D8-616A-4E65-A74F-F2D22FE09F52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A7D91-287C-41EA-97EE-DAD0856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5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D79D8-616A-4E65-A74F-F2D22FE09F52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A7D91-287C-41EA-97EE-DAD0856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25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9050"/>
            <a:ext cx="6400800" cy="89535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Carrier 1, Quadrant 2 on CMM</a:t>
            </a:r>
          </a:p>
          <a:p>
            <a:r>
              <a:rPr lang="en-US" sz="1600" b="1" dirty="0" smtClean="0">
                <a:solidFill>
                  <a:schemeClr val="tx1"/>
                </a:solidFill>
              </a:rPr>
              <a:t>(S/N 03)</a:t>
            </a:r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4000" contrast="-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63" r="94"/>
          <a:stretch/>
        </p:blipFill>
        <p:spPr>
          <a:xfrm>
            <a:off x="1920240" y="1371600"/>
            <a:ext cx="5212080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42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57400"/>
            <a:ext cx="4840515" cy="3685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1066800" y="2954329"/>
            <a:ext cx="1102030" cy="750332"/>
            <a:chOff x="754076" y="3675488"/>
            <a:chExt cx="1102030" cy="750332"/>
          </a:xfrm>
        </p:grpSpPr>
        <p:cxnSp>
          <p:nvCxnSpPr>
            <p:cNvPr id="5" name="Straight Arrow Connector 4"/>
            <p:cNvCxnSpPr/>
            <p:nvPr/>
          </p:nvCxnSpPr>
          <p:spPr>
            <a:xfrm flipH="1" flipV="1">
              <a:off x="990600" y="3962400"/>
              <a:ext cx="381000" cy="457200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1371600" y="4044820"/>
              <a:ext cx="381000" cy="381000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754076" y="3675488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51214" y="3715347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514599" y="5759732"/>
            <a:ext cx="474924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Nominal distance Magnetic Axis to magnet = 3.3mm.</a:t>
            </a:r>
          </a:p>
          <a:p>
            <a:r>
              <a:rPr lang="en-US" sz="1400" dirty="0" smtClean="0"/>
              <a:t>Radius of magnet surface = 3.8mm.</a:t>
            </a:r>
          </a:p>
          <a:p>
            <a:r>
              <a:rPr lang="en-US" sz="1400" dirty="0" smtClean="0"/>
              <a:t>Fit a circle of 7.6mm diameter. Shift the center by 0.5mm in –Y.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73308">
            <a:off x="3679691" y="3114568"/>
            <a:ext cx="333660" cy="41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Oval 11"/>
          <p:cNvSpPr/>
          <p:nvPr/>
        </p:nvSpPr>
        <p:spPr>
          <a:xfrm>
            <a:off x="3581400" y="3057266"/>
            <a:ext cx="45719" cy="4571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505931" y="2954329"/>
            <a:ext cx="196656" cy="2739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505931" y="2667000"/>
            <a:ext cx="304069" cy="28733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592829" y="2819400"/>
            <a:ext cx="293371" cy="2718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32696" y="2441333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0.5mm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3779193" y="2692793"/>
            <a:ext cx="107007" cy="140732"/>
          </a:xfrm>
          <a:prstGeom prst="line">
            <a:avLst/>
          </a:prstGeom>
          <a:ln w="63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9" idx="3"/>
          </p:cNvCxnSpPr>
          <p:nvPr/>
        </p:nvCxnSpPr>
        <p:spPr>
          <a:xfrm flipV="1">
            <a:off x="1948374" y="3102985"/>
            <a:ext cx="1633026" cy="15774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79830" y="4495800"/>
            <a:ext cx="1468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Magnetic axis</a:t>
            </a:r>
            <a:endParaRPr lang="en-US" dirty="0"/>
          </a:p>
        </p:txBody>
      </p:sp>
      <p:sp>
        <p:nvSpPr>
          <p:cNvPr id="1025" name="Oval 1024"/>
          <p:cNvSpPr/>
          <p:nvPr/>
        </p:nvSpPr>
        <p:spPr>
          <a:xfrm>
            <a:off x="3483071" y="2931469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80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457200"/>
            <a:ext cx="8953964" cy="6052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891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8646003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9180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48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SLAC</dc:creator>
  <cp:lastModifiedBy>SLAC</cp:lastModifiedBy>
  <cp:revision>4</cp:revision>
  <dcterms:created xsi:type="dcterms:W3CDTF">2014-06-10T19:57:49Z</dcterms:created>
  <dcterms:modified xsi:type="dcterms:W3CDTF">2014-06-10T20:48:01Z</dcterms:modified>
</cp:coreProperties>
</file>