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4"/>
  </p:notesMasterIdLst>
  <p:handoutMasterIdLst>
    <p:handoutMasterId r:id="rId25"/>
  </p:handoutMasterIdLst>
  <p:sldIdLst>
    <p:sldId id="269" r:id="rId2"/>
    <p:sldId id="295" r:id="rId3"/>
    <p:sldId id="312" r:id="rId4"/>
    <p:sldId id="326" r:id="rId5"/>
    <p:sldId id="324" r:id="rId6"/>
    <p:sldId id="327" r:id="rId7"/>
    <p:sldId id="294" r:id="rId8"/>
    <p:sldId id="314" r:id="rId9"/>
    <p:sldId id="278" r:id="rId10"/>
    <p:sldId id="279" r:id="rId11"/>
    <p:sldId id="325" r:id="rId12"/>
    <p:sldId id="297" r:id="rId13"/>
    <p:sldId id="301" r:id="rId14"/>
    <p:sldId id="320" r:id="rId15"/>
    <p:sldId id="305" r:id="rId16"/>
    <p:sldId id="321" r:id="rId17"/>
    <p:sldId id="309" r:id="rId18"/>
    <p:sldId id="322" r:id="rId19"/>
    <p:sldId id="323" r:id="rId20"/>
    <p:sldId id="315" r:id="rId21"/>
    <p:sldId id="328" r:id="rId22"/>
    <p:sldId id="311"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a:srgbClr val="D2C295"/>
    <a:srgbClr val="C75B12"/>
    <a:srgbClr val="981E32"/>
    <a:srgbClr val="FFFFFF"/>
    <a:srgbClr val="E17000"/>
    <a:srgbClr val="5B8F22"/>
    <a:srgbClr val="A79E70"/>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showGuides="1">
      <p:cViewPr>
        <p:scale>
          <a:sx n="100" d="100"/>
          <a:sy n="100" d="100"/>
        </p:scale>
        <p:origin x="-2664" y="-85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By </a:t>
            </a:r>
            <a:r>
              <a:rPr lang="en-US" sz="1400" dirty="0" err="1"/>
              <a:t>vs</a:t>
            </a:r>
            <a:r>
              <a:rPr lang="en-US" sz="1400" dirty="0"/>
              <a:t> </a:t>
            </a:r>
            <a:r>
              <a:rPr lang="en-US" sz="1400" dirty="0" smtClean="0"/>
              <a:t>probe X </a:t>
            </a:r>
            <a:r>
              <a:rPr lang="en-US" sz="1400" dirty="0"/>
              <a:t>position</a:t>
            </a:r>
          </a:p>
        </c:rich>
      </c:tx>
      <c:layout/>
      <c:overlay val="0"/>
    </c:title>
    <c:autoTitleDeleted val="0"/>
    <c:plotArea>
      <c:layout>
        <c:manualLayout>
          <c:layoutTarget val="inner"/>
          <c:xMode val="edge"/>
          <c:yMode val="edge"/>
          <c:x val="9.1155389410724791E-2"/>
          <c:y val="0.24464285714285713"/>
          <c:w val="0.77966393487773433"/>
          <c:h val="0.53981111736032994"/>
        </c:manualLayout>
      </c:layout>
      <c:scatterChart>
        <c:scatterStyle val="lineMarker"/>
        <c:varyColors val="0"/>
        <c:ser>
          <c:idx val="0"/>
          <c:order val="0"/>
          <c:spPr>
            <a:ln w="28575">
              <a:solidFill>
                <a:schemeClr val="accent5"/>
              </a:solidFill>
            </a:ln>
          </c:spPr>
          <c:marker>
            <c:symbol val="diamond"/>
            <c:size val="2"/>
            <c:spPr>
              <a:solidFill>
                <a:schemeClr val="accent5"/>
              </a:solidFill>
              <a:ln>
                <a:solidFill>
                  <a:schemeClr val="accent5"/>
                </a:solidFill>
              </a:ln>
            </c:spPr>
          </c:marker>
          <c:xVal>
            <c:numRef>
              <c:f>bscanx_dat!$B$16:$B$2016</c:f>
              <c:numCache>
                <c:formatCode>General</c:formatCode>
                <c:ptCount val="2001"/>
                <c:pt idx="0">
                  <c:v>1.001E-2</c:v>
                </c:pt>
                <c:pt idx="1">
                  <c:v>1.0019999999999999E-2</c:v>
                </c:pt>
                <c:pt idx="2">
                  <c:v>1.0030000000000001E-2</c:v>
                </c:pt>
                <c:pt idx="3">
                  <c:v>1.004E-2</c:v>
                </c:pt>
                <c:pt idx="4">
                  <c:v>1.005E-2</c:v>
                </c:pt>
                <c:pt idx="5">
                  <c:v>1.0059999999999999E-2</c:v>
                </c:pt>
                <c:pt idx="6">
                  <c:v>1.0070000000000001E-2</c:v>
                </c:pt>
                <c:pt idx="7">
                  <c:v>1.008E-2</c:v>
                </c:pt>
                <c:pt idx="8">
                  <c:v>1.009E-2</c:v>
                </c:pt>
                <c:pt idx="9">
                  <c:v>1.01E-2</c:v>
                </c:pt>
                <c:pt idx="10">
                  <c:v>1.0109999999999999E-2</c:v>
                </c:pt>
                <c:pt idx="11">
                  <c:v>1.0120000000000001E-2</c:v>
                </c:pt>
                <c:pt idx="12">
                  <c:v>1.013E-2</c:v>
                </c:pt>
                <c:pt idx="13">
                  <c:v>1.014E-2</c:v>
                </c:pt>
                <c:pt idx="14">
                  <c:v>1.0149999999999999E-2</c:v>
                </c:pt>
                <c:pt idx="15">
                  <c:v>1.0160000000000001E-2</c:v>
                </c:pt>
                <c:pt idx="16">
                  <c:v>1.017E-2</c:v>
                </c:pt>
                <c:pt idx="17">
                  <c:v>1.018E-2</c:v>
                </c:pt>
                <c:pt idx="18">
                  <c:v>1.0189999999999999E-2</c:v>
                </c:pt>
                <c:pt idx="19">
                  <c:v>1.0200000000000001E-2</c:v>
                </c:pt>
                <c:pt idx="20">
                  <c:v>1.021E-2</c:v>
                </c:pt>
                <c:pt idx="21">
                  <c:v>1.022E-2</c:v>
                </c:pt>
                <c:pt idx="22">
                  <c:v>1.023E-2</c:v>
                </c:pt>
                <c:pt idx="23">
                  <c:v>1.0240000000000001E-2</c:v>
                </c:pt>
                <c:pt idx="24">
                  <c:v>1.025E-2</c:v>
                </c:pt>
                <c:pt idx="25">
                  <c:v>1.026E-2</c:v>
                </c:pt>
                <c:pt idx="26">
                  <c:v>1.027E-2</c:v>
                </c:pt>
                <c:pt idx="27">
                  <c:v>1.0279999999999999E-2</c:v>
                </c:pt>
                <c:pt idx="28">
                  <c:v>1.0290000000000001E-2</c:v>
                </c:pt>
                <c:pt idx="29">
                  <c:v>1.03E-2</c:v>
                </c:pt>
                <c:pt idx="30">
                  <c:v>1.031E-2</c:v>
                </c:pt>
                <c:pt idx="31">
                  <c:v>1.0319999999999999E-2</c:v>
                </c:pt>
                <c:pt idx="32">
                  <c:v>1.0330000000000001E-2</c:v>
                </c:pt>
                <c:pt idx="33">
                  <c:v>1.034E-2</c:v>
                </c:pt>
                <c:pt idx="34">
                  <c:v>1.035E-2</c:v>
                </c:pt>
                <c:pt idx="35">
                  <c:v>1.0359999999999999E-2</c:v>
                </c:pt>
                <c:pt idx="36">
                  <c:v>1.0370000000000001E-2</c:v>
                </c:pt>
                <c:pt idx="37">
                  <c:v>1.038E-2</c:v>
                </c:pt>
                <c:pt idx="38">
                  <c:v>1.039E-2</c:v>
                </c:pt>
                <c:pt idx="39">
                  <c:v>1.04E-2</c:v>
                </c:pt>
                <c:pt idx="40">
                  <c:v>1.0410000000000001E-2</c:v>
                </c:pt>
                <c:pt idx="41">
                  <c:v>1.042E-2</c:v>
                </c:pt>
                <c:pt idx="42">
                  <c:v>1.043E-2</c:v>
                </c:pt>
                <c:pt idx="43">
                  <c:v>1.044E-2</c:v>
                </c:pt>
                <c:pt idx="44">
                  <c:v>1.0449999999999999E-2</c:v>
                </c:pt>
                <c:pt idx="45">
                  <c:v>1.0460000000000001E-2</c:v>
                </c:pt>
                <c:pt idx="46">
                  <c:v>1.047E-2</c:v>
                </c:pt>
                <c:pt idx="47">
                  <c:v>1.048E-2</c:v>
                </c:pt>
                <c:pt idx="48">
                  <c:v>1.0489999999999999E-2</c:v>
                </c:pt>
                <c:pt idx="49">
                  <c:v>1.0500000000000001E-2</c:v>
                </c:pt>
                <c:pt idx="50">
                  <c:v>1.051E-2</c:v>
                </c:pt>
                <c:pt idx="51">
                  <c:v>1.052E-2</c:v>
                </c:pt>
                <c:pt idx="52">
                  <c:v>1.0529999999999999E-2</c:v>
                </c:pt>
                <c:pt idx="53">
                  <c:v>1.0540000000000001E-2</c:v>
                </c:pt>
                <c:pt idx="54">
                  <c:v>1.055E-2</c:v>
                </c:pt>
                <c:pt idx="55">
                  <c:v>1.056E-2</c:v>
                </c:pt>
                <c:pt idx="56">
                  <c:v>1.057E-2</c:v>
                </c:pt>
                <c:pt idx="57">
                  <c:v>1.0580000000000001E-2</c:v>
                </c:pt>
                <c:pt idx="58">
                  <c:v>1.059E-2</c:v>
                </c:pt>
                <c:pt idx="59">
                  <c:v>1.06E-2</c:v>
                </c:pt>
                <c:pt idx="60">
                  <c:v>1.061E-2</c:v>
                </c:pt>
                <c:pt idx="61">
                  <c:v>1.0619999999999999E-2</c:v>
                </c:pt>
                <c:pt idx="62">
                  <c:v>1.0630000000000001E-2</c:v>
                </c:pt>
                <c:pt idx="63">
                  <c:v>1.064E-2</c:v>
                </c:pt>
                <c:pt idx="64">
                  <c:v>1.065E-2</c:v>
                </c:pt>
                <c:pt idx="65">
                  <c:v>1.0659999999999999E-2</c:v>
                </c:pt>
                <c:pt idx="66">
                  <c:v>1.0670000000000001E-2</c:v>
                </c:pt>
                <c:pt idx="67">
                  <c:v>1.068E-2</c:v>
                </c:pt>
                <c:pt idx="68">
                  <c:v>1.069E-2</c:v>
                </c:pt>
                <c:pt idx="69">
                  <c:v>1.0699999999999999E-2</c:v>
                </c:pt>
                <c:pt idx="70">
                  <c:v>1.0710000000000001E-2</c:v>
                </c:pt>
                <c:pt idx="71">
                  <c:v>1.072E-2</c:v>
                </c:pt>
                <c:pt idx="72">
                  <c:v>1.073E-2</c:v>
                </c:pt>
                <c:pt idx="73">
                  <c:v>1.074E-2</c:v>
                </c:pt>
                <c:pt idx="74">
                  <c:v>1.0749999999999999E-2</c:v>
                </c:pt>
                <c:pt idx="75">
                  <c:v>1.076E-2</c:v>
                </c:pt>
                <c:pt idx="76">
                  <c:v>1.077E-2</c:v>
                </c:pt>
                <c:pt idx="77">
                  <c:v>1.078E-2</c:v>
                </c:pt>
                <c:pt idx="78">
                  <c:v>1.0789999999999999E-2</c:v>
                </c:pt>
                <c:pt idx="79">
                  <c:v>1.0800000000000001E-2</c:v>
                </c:pt>
                <c:pt idx="80">
                  <c:v>1.081E-2</c:v>
                </c:pt>
                <c:pt idx="81">
                  <c:v>1.082E-2</c:v>
                </c:pt>
                <c:pt idx="82">
                  <c:v>1.0829999999999999E-2</c:v>
                </c:pt>
                <c:pt idx="83">
                  <c:v>1.0840000000000001E-2</c:v>
                </c:pt>
                <c:pt idx="84">
                  <c:v>1.085E-2</c:v>
                </c:pt>
                <c:pt idx="85">
                  <c:v>1.086E-2</c:v>
                </c:pt>
                <c:pt idx="86">
                  <c:v>1.0869999999999999E-2</c:v>
                </c:pt>
                <c:pt idx="87">
                  <c:v>1.0880000000000001E-2</c:v>
                </c:pt>
                <c:pt idx="88">
                  <c:v>1.089E-2</c:v>
                </c:pt>
                <c:pt idx="89">
                  <c:v>1.09E-2</c:v>
                </c:pt>
                <c:pt idx="90">
                  <c:v>1.091E-2</c:v>
                </c:pt>
                <c:pt idx="91">
                  <c:v>1.0919999999999999E-2</c:v>
                </c:pt>
                <c:pt idx="92">
                  <c:v>1.093E-2</c:v>
                </c:pt>
                <c:pt idx="93">
                  <c:v>1.094E-2</c:v>
                </c:pt>
                <c:pt idx="94">
                  <c:v>1.095E-2</c:v>
                </c:pt>
                <c:pt idx="95">
                  <c:v>1.0959999999999999E-2</c:v>
                </c:pt>
                <c:pt idx="96">
                  <c:v>1.0970000000000001E-2</c:v>
                </c:pt>
                <c:pt idx="97">
                  <c:v>1.098E-2</c:v>
                </c:pt>
                <c:pt idx="98">
                  <c:v>1.099E-2</c:v>
                </c:pt>
                <c:pt idx="99">
                  <c:v>1.0999999999999999E-2</c:v>
                </c:pt>
                <c:pt idx="100">
                  <c:v>1.1010000000000001E-2</c:v>
                </c:pt>
                <c:pt idx="101">
                  <c:v>1.102E-2</c:v>
                </c:pt>
                <c:pt idx="102">
                  <c:v>1.103E-2</c:v>
                </c:pt>
                <c:pt idx="103">
                  <c:v>1.1039999999999999E-2</c:v>
                </c:pt>
                <c:pt idx="104">
                  <c:v>1.1050000000000001E-2</c:v>
                </c:pt>
                <c:pt idx="105">
                  <c:v>1.106E-2</c:v>
                </c:pt>
                <c:pt idx="106">
                  <c:v>1.107E-2</c:v>
                </c:pt>
                <c:pt idx="107">
                  <c:v>1.108E-2</c:v>
                </c:pt>
                <c:pt idx="108">
                  <c:v>1.1089999999999999E-2</c:v>
                </c:pt>
                <c:pt idx="109">
                  <c:v>1.11E-2</c:v>
                </c:pt>
                <c:pt idx="110">
                  <c:v>1.111E-2</c:v>
                </c:pt>
                <c:pt idx="111">
                  <c:v>1.112E-2</c:v>
                </c:pt>
                <c:pt idx="112">
                  <c:v>1.1129999999999999E-2</c:v>
                </c:pt>
                <c:pt idx="113">
                  <c:v>1.1140000000000001E-2</c:v>
                </c:pt>
                <c:pt idx="114">
                  <c:v>1.115E-2</c:v>
                </c:pt>
                <c:pt idx="115">
                  <c:v>1.116E-2</c:v>
                </c:pt>
                <c:pt idx="116">
                  <c:v>1.1169999999999999E-2</c:v>
                </c:pt>
                <c:pt idx="117">
                  <c:v>1.1180000000000001E-2</c:v>
                </c:pt>
                <c:pt idx="118">
                  <c:v>1.119E-2</c:v>
                </c:pt>
                <c:pt idx="119">
                  <c:v>1.12E-2</c:v>
                </c:pt>
                <c:pt idx="120">
                  <c:v>1.1209999999999999E-2</c:v>
                </c:pt>
                <c:pt idx="121">
                  <c:v>1.1220000000000001E-2</c:v>
                </c:pt>
                <c:pt idx="122">
                  <c:v>1.123E-2</c:v>
                </c:pt>
                <c:pt idx="123">
                  <c:v>1.124E-2</c:v>
                </c:pt>
                <c:pt idx="124">
                  <c:v>1.125E-2</c:v>
                </c:pt>
                <c:pt idx="125">
                  <c:v>1.1259999999999999E-2</c:v>
                </c:pt>
                <c:pt idx="126">
                  <c:v>1.1270000000000001E-2</c:v>
                </c:pt>
                <c:pt idx="127">
                  <c:v>1.128E-2</c:v>
                </c:pt>
                <c:pt idx="128">
                  <c:v>1.129E-2</c:v>
                </c:pt>
                <c:pt idx="129">
                  <c:v>1.1299999999999999E-2</c:v>
                </c:pt>
                <c:pt idx="130">
                  <c:v>1.1310000000000001E-2</c:v>
                </c:pt>
                <c:pt idx="131">
                  <c:v>1.132E-2</c:v>
                </c:pt>
                <c:pt idx="132">
                  <c:v>1.133E-2</c:v>
                </c:pt>
                <c:pt idx="133">
                  <c:v>1.1339999999999999E-2</c:v>
                </c:pt>
                <c:pt idx="134">
                  <c:v>1.1350000000000001E-2</c:v>
                </c:pt>
                <c:pt idx="135">
                  <c:v>1.136E-2</c:v>
                </c:pt>
                <c:pt idx="136">
                  <c:v>1.137E-2</c:v>
                </c:pt>
                <c:pt idx="137">
                  <c:v>1.1379999999999999E-2</c:v>
                </c:pt>
                <c:pt idx="138">
                  <c:v>1.1390000000000001E-2</c:v>
                </c:pt>
                <c:pt idx="139">
                  <c:v>1.14E-2</c:v>
                </c:pt>
                <c:pt idx="140">
                  <c:v>1.141E-2</c:v>
                </c:pt>
                <c:pt idx="141">
                  <c:v>1.142E-2</c:v>
                </c:pt>
                <c:pt idx="142">
                  <c:v>1.1429999999999999E-2</c:v>
                </c:pt>
                <c:pt idx="143">
                  <c:v>1.1440000000000001E-2</c:v>
                </c:pt>
                <c:pt idx="144">
                  <c:v>1.145E-2</c:v>
                </c:pt>
                <c:pt idx="145">
                  <c:v>1.146E-2</c:v>
                </c:pt>
                <c:pt idx="146">
                  <c:v>1.1469999999999999E-2</c:v>
                </c:pt>
                <c:pt idx="147">
                  <c:v>1.1480000000000001E-2</c:v>
                </c:pt>
                <c:pt idx="148">
                  <c:v>1.149E-2</c:v>
                </c:pt>
                <c:pt idx="149">
                  <c:v>1.15E-2</c:v>
                </c:pt>
                <c:pt idx="150">
                  <c:v>1.1509999999999999E-2</c:v>
                </c:pt>
                <c:pt idx="151">
                  <c:v>1.1520000000000001E-2</c:v>
                </c:pt>
                <c:pt idx="152">
                  <c:v>1.153E-2</c:v>
                </c:pt>
                <c:pt idx="153">
                  <c:v>1.154E-2</c:v>
                </c:pt>
                <c:pt idx="154">
                  <c:v>1.155E-2</c:v>
                </c:pt>
                <c:pt idx="155">
                  <c:v>1.1560000000000001E-2</c:v>
                </c:pt>
                <c:pt idx="156">
                  <c:v>1.157E-2</c:v>
                </c:pt>
                <c:pt idx="157">
                  <c:v>1.158E-2</c:v>
                </c:pt>
                <c:pt idx="158">
                  <c:v>1.159E-2</c:v>
                </c:pt>
                <c:pt idx="159">
                  <c:v>1.1599999999999999E-2</c:v>
                </c:pt>
                <c:pt idx="160">
                  <c:v>1.1610000000000001E-2</c:v>
                </c:pt>
                <c:pt idx="161">
                  <c:v>1.162E-2</c:v>
                </c:pt>
                <c:pt idx="162">
                  <c:v>1.163E-2</c:v>
                </c:pt>
                <c:pt idx="163">
                  <c:v>1.1639999999999999E-2</c:v>
                </c:pt>
                <c:pt idx="164">
                  <c:v>1.1650000000000001E-2</c:v>
                </c:pt>
                <c:pt idx="165">
                  <c:v>1.166E-2</c:v>
                </c:pt>
                <c:pt idx="166">
                  <c:v>1.167E-2</c:v>
                </c:pt>
                <c:pt idx="167">
                  <c:v>1.1679999999999999E-2</c:v>
                </c:pt>
                <c:pt idx="168">
                  <c:v>1.1690000000000001E-2</c:v>
                </c:pt>
                <c:pt idx="169">
                  <c:v>1.17E-2</c:v>
                </c:pt>
                <c:pt idx="170">
                  <c:v>1.171E-2</c:v>
                </c:pt>
                <c:pt idx="171">
                  <c:v>1.172E-2</c:v>
                </c:pt>
                <c:pt idx="172">
                  <c:v>1.1730000000000001E-2</c:v>
                </c:pt>
                <c:pt idx="173">
                  <c:v>1.174E-2</c:v>
                </c:pt>
                <c:pt idx="174">
                  <c:v>1.175E-2</c:v>
                </c:pt>
                <c:pt idx="175">
                  <c:v>1.176E-2</c:v>
                </c:pt>
                <c:pt idx="176">
                  <c:v>1.1769999999999999E-2</c:v>
                </c:pt>
                <c:pt idx="177">
                  <c:v>1.1780000000000001E-2</c:v>
                </c:pt>
                <c:pt idx="178">
                  <c:v>1.179E-2</c:v>
                </c:pt>
                <c:pt idx="179">
                  <c:v>1.18E-2</c:v>
                </c:pt>
                <c:pt idx="180">
                  <c:v>1.1809999999999999E-2</c:v>
                </c:pt>
                <c:pt idx="181">
                  <c:v>1.1820000000000001E-2</c:v>
                </c:pt>
                <c:pt idx="182">
                  <c:v>1.183E-2</c:v>
                </c:pt>
                <c:pt idx="183">
                  <c:v>1.184E-2</c:v>
                </c:pt>
                <c:pt idx="184">
                  <c:v>1.1849999999999999E-2</c:v>
                </c:pt>
                <c:pt idx="185">
                  <c:v>1.1860000000000001E-2</c:v>
                </c:pt>
                <c:pt idx="186">
                  <c:v>1.187E-2</c:v>
                </c:pt>
                <c:pt idx="187">
                  <c:v>1.188E-2</c:v>
                </c:pt>
                <c:pt idx="188">
                  <c:v>1.189E-2</c:v>
                </c:pt>
                <c:pt idx="189">
                  <c:v>1.1900000000000001E-2</c:v>
                </c:pt>
                <c:pt idx="190">
                  <c:v>1.191E-2</c:v>
                </c:pt>
                <c:pt idx="191">
                  <c:v>1.192E-2</c:v>
                </c:pt>
                <c:pt idx="192">
                  <c:v>1.193E-2</c:v>
                </c:pt>
                <c:pt idx="193">
                  <c:v>1.1939999999999999E-2</c:v>
                </c:pt>
                <c:pt idx="194">
                  <c:v>1.1950000000000001E-2</c:v>
                </c:pt>
                <c:pt idx="195">
                  <c:v>1.196E-2</c:v>
                </c:pt>
                <c:pt idx="196">
                  <c:v>1.197E-2</c:v>
                </c:pt>
                <c:pt idx="197">
                  <c:v>1.1979999999999999E-2</c:v>
                </c:pt>
                <c:pt idx="198">
                  <c:v>1.1990000000000001E-2</c:v>
                </c:pt>
                <c:pt idx="199">
                  <c:v>1.2E-2</c:v>
                </c:pt>
                <c:pt idx="200">
                  <c:v>1.201E-2</c:v>
                </c:pt>
                <c:pt idx="201">
                  <c:v>1.2019999999999999E-2</c:v>
                </c:pt>
                <c:pt idx="202">
                  <c:v>1.2030000000000001E-2</c:v>
                </c:pt>
                <c:pt idx="203">
                  <c:v>1.204E-2</c:v>
                </c:pt>
                <c:pt idx="204">
                  <c:v>1.205E-2</c:v>
                </c:pt>
                <c:pt idx="205">
                  <c:v>1.206E-2</c:v>
                </c:pt>
                <c:pt idx="206">
                  <c:v>1.2070000000000001E-2</c:v>
                </c:pt>
                <c:pt idx="207">
                  <c:v>1.208E-2</c:v>
                </c:pt>
                <c:pt idx="208">
                  <c:v>1.209E-2</c:v>
                </c:pt>
                <c:pt idx="209">
                  <c:v>1.21E-2</c:v>
                </c:pt>
                <c:pt idx="210">
                  <c:v>1.2109999999999999E-2</c:v>
                </c:pt>
                <c:pt idx="211">
                  <c:v>1.2120000000000001E-2</c:v>
                </c:pt>
                <c:pt idx="212">
                  <c:v>1.213E-2</c:v>
                </c:pt>
                <c:pt idx="213">
                  <c:v>1.214E-2</c:v>
                </c:pt>
                <c:pt idx="214">
                  <c:v>1.2149999999999999E-2</c:v>
                </c:pt>
                <c:pt idx="215">
                  <c:v>1.2160000000000001E-2</c:v>
                </c:pt>
                <c:pt idx="216">
                  <c:v>1.217E-2</c:v>
                </c:pt>
                <c:pt idx="217">
                  <c:v>1.218E-2</c:v>
                </c:pt>
                <c:pt idx="218">
                  <c:v>1.2189999999999999E-2</c:v>
                </c:pt>
                <c:pt idx="219">
                  <c:v>1.2200000000000001E-2</c:v>
                </c:pt>
                <c:pt idx="220">
                  <c:v>1.221E-2</c:v>
                </c:pt>
                <c:pt idx="221">
                  <c:v>1.222E-2</c:v>
                </c:pt>
                <c:pt idx="222">
                  <c:v>1.223E-2</c:v>
                </c:pt>
                <c:pt idx="223">
                  <c:v>1.2239999999999999E-2</c:v>
                </c:pt>
                <c:pt idx="224">
                  <c:v>1.225E-2</c:v>
                </c:pt>
                <c:pt idx="225">
                  <c:v>1.226E-2</c:v>
                </c:pt>
                <c:pt idx="226">
                  <c:v>1.227E-2</c:v>
                </c:pt>
                <c:pt idx="227">
                  <c:v>1.2279999999999999E-2</c:v>
                </c:pt>
                <c:pt idx="228">
                  <c:v>1.2290000000000001E-2</c:v>
                </c:pt>
                <c:pt idx="229">
                  <c:v>1.23E-2</c:v>
                </c:pt>
                <c:pt idx="230">
                  <c:v>1.231E-2</c:v>
                </c:pt>
                <c:pt idx="231">
                  <c:v>1.2319999999999999E-2</c:v>
                </c:pt>
                <c:pt idx="232">
                  <c:v>1.2330000000000001E-2</c:v>
                </c:pt>
                <c:pt idx="233">
                  <c:v>1.234E-2</c:v>
                </c:pt>
                <c:pt idx="234">
                  <c:v>1.235E-2</c:v>
                </c:pt>
                <c:pt idx="235">
                  <c:v>1.2359999999999999E-2</c:v>
                </c:pt>
                <c:pt idx="236">
                  <c:v>1.2370000000000001E-2</c:v>
                </c:pt>
                <c:pt idx="237">
                  <c:v>1.238E-2</c:v>
                </c:pt>
                <c:pt idx="238">
                  <c:v>1.239E-2</c:v>
                </c:pt>
                <c:pt idx="239">
                  <c:v>1.24E-2</c:v>
                </c:pt>
                <c:pt idx="240">
                  <c:v>1.2409999999999999E-2</c:v>
                </c:pt>
                <c:pt idx="241">
                  <c:v>1.242E-2</c:v>
                </c:pt>
                <c:pt idx="242">
                  <c:v>1.243E-2</c:v>
                </c:pt>
                <c:pt idx="243">
                  <c:v>1.244E-2</c:v>
                </c:pt>
                <c:pt idx="244">
                  <c:v>1.2449999999999999E-2</c:v>
                </c:pt>
                <c:pt idx="245">
                  <c:v>1.2460000000000001E-2</c:v>
                </c:pt>
                <c:pt idx="246">
                  <c:v>1.247E-2</c:v>
                </c:pt>
                <c:pt idx="247">
                  <c:v>1.248E-2</c:v>
                </c:pt>
                <c:pt idx="248">
                  <c:v>1.2489999999999999E-2</c:v>
                </c:pt>
                <c:pt idx="249">
                  <c:v>1.2500000000000001E-2</c:v>
                </c:pt>
                <c:pt idx="250">
                  <c:v>1.251E-2</c:v>
                </c:pt>
                <c:pt idx="251">
                  <c:v>1.252E-2</c:v>
                </c:pt>
                <c:pt idx="252">
                  <c:v>1.2529999999999999E-2</c:v>
                </c:pt>
                <c:pt idx="253">
                  <c:v>1.2540000000000001E-2</c:v>
                </c:pt>
                <c:pt idx="254">
                  <c:v>1.255E-2</c:v>
                </c:pt>
                <c:pt idx="255">
                  <c:v>1.256E-2</c:v>
                </c:pt>
                <c:pt idx="256">
                  <c:v>1.257E-2</c:v>
                </c:pt>
                <c:pt idx="257">
                  <c:v>1.2579999999999999E-2</c:v>
                </c:pt>
                <c:pt idx="258">
                  <c:v>1.259E-2</c:v>
                </c:pt>
                <c:pt idx="259">
                  <c:v>1.26E-2</c:v>
                </c:pt>
                <c:pt idx="260">
                  <c:v>1.261E-2</c:v>
                </c:pt>
                <c:pt idx="261">
                  <c:v>1.2619999999999999E-2</c:v>
                </c:pt>
                <c:pt idx="262">
                  <c:v>1.2630000000000001E-2</c:v>
                </c:pt>
                <c:pt idx="263">
                  <c:v>1.264E-2</c:v>
                </c:pt>
                <c:pt idx="264">
                  <c:v>1.265E-2</c:v>
                </c:pt>
                <c:pt idx="265">
                  <c:v>1.2659999999999999E-2</c:v>
                </c:pt>
                <c:pt idx="266">
                  <c:v>1.2670000000000001E-2</c:v>
                </c:pt>
                <c:pt idx="267">
                  <c:v>1.268E-2</c:v>
                </c:pt>
                <c:pt idx="268">
                  <c:v>1.269E-2</c:v>
                </c:pt>
                <c:pt idx="269">
                  <c:v>1.2699999999999999E-2</c:v>
                </c:pt>
                <c:pt idx="270">
                  <c:v>1.2710000000000001E-2</c:v>
                </c:pt>
                <c:pt idx="271">
                  <c:v>1.272E-2</c:v>
                </c:pt>
                <c:pt idx="272">
                  <c:v>1.273E-2</c:v>
                </c:pt>
                <c:pt idx="273">
                  <c:v>1.274E-2</c:v>
                </c:pt>
                <c:pt idx="274">
                  <c:v>1.2749999999999999E-2</c:v>
                </c:pt>
                <c:pt idx="275">
                  <c:v>1.2760000000000001E-2</c:v>
                </c:pt>
                <c:pt idx="276">
                  <c:v>1.277E-2</c:v>
                </c:pt>
                <c:pt idx="277">
                  <c:v>1.278E-2</c:v>
                </c:pt>
                <c:pt idx="278">
                  <c:v>1.2789999999999999E-2</c:v>
                </c:pt>
                <c:pt idx="279">
                  <c:v>1.2800000000000001E-2</c:v>
                </c:pt>
                <c:pt idx="280">
                  <c:v>1.281E-2</c:v>
                </c:pt>
                <c:pt idx="281">
                  <c:v>1.282E-2</c:v>
                </c:pt>
                <c:pt idx="282">
                  <c:v>1.2829999999999999E-2</c:v>
                </c:pt>
                <c:pt idx="283">
                  <c:v>1.2840000000000001E-2</c:v>
                </c:pt>
                <c:pt idx="284">
                  <c:v>1.285E-2</c:v>
                </c:pt>
                <c:pt idx="285">
                  <c:v>1.286E-2</c:v>
                </c:pt>
                <c:pt idx="286">
                  <c:v>1.2869999999999999E-2</c:v>
                </c:pt>
                <c:pt idx="287">
                  <c:v>1.2880000000000001E-2</c:v>
                </c:pt>
                <c:pt idx="288">
                  <c:v>1.289E-2</c:v>
                </c:pt>
                <c:pt idx="289">
                  <c:v>1.29E-2</c:v>
                </c:pt>
                <c:pt idx="290">
                  <c:v>1.291E-2</c:v>
                </c:pt>
                <c:pt idx="291">
                  <c:v>1.2919999999999999E-2</c:v>
                </c:pt>
                <c:pt idx="292">
                  <c:v>1.2930000000000001E-2</c:v>
                </c:pt>
                <c:pt idx="293">
                  <c:v>1.294E-2</c:v>
                </c:pt>
                <c:pt idx="294">
                  <c:v>1.295E-2</c:v>
                </c:pt>
                <c:pt idx="295">
                  <c:v>1.2959999999999999E-2</c:v>
                </c:pt>
                <c:pt idx="296">
                  <c:v>1.2970000000000001E-2</c:v>
                </c:pt>
                <c:pt idx="297">
                  <c:v>1.298E-2</c:v>
                </c:pt>
                <c:pt idx="298">
                  <c:v>1.299E-2</c:v>
                </c:pt>
                <c:pt idx="299">
                  <c:v>1.2999999999999999E-2</c:v>
                </c:pt>
                <c:pt idx="300">
                  <c:v>1.3010000000000001E-2</c:v>
                </c:pt>
                <c:pt idx="301">
                  <c:v>1.302E-2</c:v>
                </c:pt>
                <c:pt idx="302">
                  <c:v>1.303E-2</c:v>
                </c:pt>
                <c:pt idx="303">
                  <c:v>1.304E-2</c:v>
                </c:pt>
                <c:pt idx="304">
                  <c:v>1.3050000000000001E-2</c:v>
                </c:pt>
                <c:pt idx="305">
                  <c:v>1.306E-2</c:v>
                </c:pt>
                <c:pt idx="306">
                  <c:v>1.307E-2</c:v>
                </c:pt>
                <c:pt idx="307">
                  <c:v>1.308E-2</c:v>
                </c:pt>
                <c:pt idx="308">
                  <c:v>1.3089999999999999E-2</c:v>
                </c:pt>
                <c:pt idx="309">
                  <c:v>1.3100000000000001E-2</c:v>
                </c:pt>
                <c:pt idx="310">
                  <c:v>1.311E-2</c:v>
                </c:pt>
                <c:pt idx="311">
                  <c:v>1.312E-2</c:v>
                </c:pt>
                <c:pt idx="312">
                  <c:v>1.3129999999999999E-2</c:v>
                </c:pt>
                <c:pt idx="313">
                  <c:v>1.3140000000000001E-2</c:v>
                </c:pt>
                <c:pt idx="314">
                  <c:v>1.315E-2</c:v>
                </c:pt>
                <c:pt idx="315">
                  <c:v>1.316E-2</c:v>
                </c:pt>
                <c:pt idx="316">
                  <c:v>1.3169999999999999E-2</c:v>
                </c:pt>
                <c:pt idx="317">
                  <c:v>1.3180000000000001E-2</c:v>
                </c:pt>
                <c:pt idx="318">
                  <c:v>1.319E-2</c:v>
                </c:pt>
                <c:pt idx="319">
                  <c:v>1.32E-2</c:v>
                </c:pt>
                <c:pt idx="320">
                  <c:v>1.321E-2</c:v>
                </c:pt>
                <c:pt idx="321">
                  <c:v>1.3220000000000001E-2</c:v>
                </c:pt>
                <c:pt idx="322">
                  <c:v>1.323E-2</c:v>
                </c:pt>
                <c:pt idx="323">
                  <c:v>1.324E-2</c:v>
                </c:pt>
                <c:pt idx="324">
                  <c:v>1.325E-2</c:v>
                </c:pt>
                <c:pt idx="325">
                  <c:v>1.3259999999999999E-2</c:v>
                </c:pt>
                <c:pt idx="326">
                  <c:v>1.3270000000000001E-2</c:v>
                </c:pt>
                <c:pt idx="327">
                  <c:v>1.328E-2</c:v>
                </c:pt>
                <c:pt idx="328">
                  <c:v>1.329E-2</c:v>
                </c:pt>
                <c:pt idx="329">
                  <c:v>1.3299999999999999E-2</c:v>
                </c:pt>
                <c:pt idx="330">
                  <c:v>1.3310000000000001E-2</c:v>
                </c:pt>
                <c:pt idx="331">
                  <c:v>1.332E-2</c:v>
                </c:pt>
                <c:pt idx="332">
                  <c:v>1.333E-2</c:v>
                </c:pt>
                <c:pt idx="333">
                  <c:v>1.3339999999999999E-2</c:v>
                </c:pt>
                <c:pt idx="334">
                  <c:v>1.3350000000000001E-2</c:v>
                </c:pt>
                <c:pt idx="335">
                  <c:v>1.336E-2</c:v>
                </c:pt>
                <c:pt idx="336">
                  <c:v>1.337E-2</c:v>
                </c:pt>
                <c:pt idx="337">
                  <c:v>1.338E-2</c:v>
                </c:pt>
                <c:pt idx="338">
                  <c:v>1.3390000000000001E-2</c:v>
                </c:pt>
                <c:pt idx="339">
                  <c:v>1.34E-2</c:v>
                </c:pt>
                <c:pt idx="340">
                  <c:v>1.341E-2</c:v>
                </c:pt>
                <c:pt idx="341">
                  <c:v>1.342E-2</c:v>
                </c:pt>
                <c:pt idx="342">
                  <c:v>1.3429999999999999E-2</c:v>
                </c:pt>
                <c:pt idx="343">
                  <c:v>1.3440000000000001E-2</c:v>
                </c:pt>
                <c:pt idx="344">
                  <c:v>1.345E-2</c:v>
                </c:pt>
                <c:pt idx="345">
                  <c:v>1.346E-2</c:v>
                </c:pt>
                <c:pt idx="346">
                  <c:v>1.3469999999999999E-2</c:v>
                </c:pt>
                <c:pt idx="347">
                  <c:v>1.3480000000000001E-2</c:v>
                </c:pt>
                <c:pt idx="348">
                  <c:v>1.349E-2</c:v>
                </c:pt>
                <c:pt idx="349">
                  <c:v>1.35E-2</c:v>
                </c:pt>
                <c:pt idx="350">
                  <c:v>1.3509999999999999E-2</c:v>
                </c:pt>
                <c:pt idx="351">
                  <c:v>1.3520000000000001E-2</c:v>
                </c:pt>
                <c:pt idx="352">
                  <c:v>1.353E-2</c:v>
                </c:pt>
                <c:pt idx="353">
                  <c:v>1.354E-2</c:v>
                </c:pt>
                <c:pt idx="354">
                  <c:v>1.355E-2</c:v>
                </c:pt>
                <c:pt idx="355">
                  <c:v>1.3559999999999999E-2</c:v>
                </c:pt>
                <c:pt idx="356">
                  <c:v>1.357E-2</c:v>
                </c:pt>
                <c:pt idx="357">
                  <c:v>1.358E-2</c:v>
                </c:pt>
                <c:pt idx="358">
                  <c:v>1.359E-2</c:v>
                </c:pt>
                <c:pt idx="359">
                  <c:v>1.3599999999999999E-2</c:v>
                </c:pt>
                <c:pt idx="360">
                  <c:v>1.3610000000000001E-2</c:v>
                </c:pt>
                <c:pt idx="361">
                  <c:v>1.362E-2</c:v>
                </c:pt>
                <c:pt idx="362">
                  <c:v>1.363E-2</c:v>
                </c:pt>
                <c:pt idx="363">
                  <c:v>1.3639999999999999E-2</c:v>
                </c:pt>
                <c:pt idx="364">
                  <c:v>1.3650000000000001E-2</c:v>
                </c:pt>
                <c:pt idx="365">
                  <c:v>1.366E-2</c:v>
                </c:pt>
                <c:pt idx="366">
                  <c:v>1.367E-2</c:v>
                </c:pt>
                <c:pt idx="367">
                  <c:v>1.3679999999999999E-2</c:v>
                </c:pt>
                <c:pt idx="368">
                  <c:v>1.3690000000000001E-2</c:v>
                </c:pt>
                <c:pt idx="369">
                  <c:v>1.37E-2</c:v>
                </c:pt>
                <c:pt idx="370">
                  <c:v>1.371E-2</c:v>
                </c:pt>
                <c:pt idx="371">
                  <c:v>1.372E-2</c:v>
                </c:pt>
                <c:pt idx="372">
                  <c:v>1.3729999999999999E-2</c:v>
                </c:pt>
                <c:pt idx="373">
                  <c:v>1.374E-2</c:v>
                </c:pt>
                <c:pt idx="374">
                  <c:v>1.375E-2</c:v>
                </c:pt>
                <c:pt idx="375">
                  <c:v>1.376E-2</c:v>
                </c:pt>
                <c:pt idx="376">
                  <c:v>1.3769999999999999E-2</c:v>
                </c:pt>
                <c:pt idx="377">
                  <c:v>1.3780000000000001E-2</c:v>
                </c:pt>
                <c:pt idx="378">
                  <c:v>1.379E-2</c:v>
                </c:pt>
                <c:pt idx="379">
                  <c:v>1.38E-2</c:v>
                </c:pt>
                <c:pt idx="380">
                  <c:v>1.3809999999999999E-2</c:v>
                </c:pt>
                <c:pt idx="381">
                  <c:v>1.3820000000000001E-2</c:v>
                </c:pt>
                <c:pt idx="382">
                  <c:v>1.383E-2</c:v>
                </c:pt>
                <c:pt idx="383">
                  <c:v>1.384E-2</c:v>
                </c:pt>
                <c:pt idx="384">
                  <c:v>1.3849999999999999E-2</c:v>
                </c:pt>
                <c:pt idx="385">
                  <c:v>1.3860000000000001E-2</c:v>
                </c:pt>
                <c:pt idx="386">
                  <c:v>1.387E-2</c:v>
                </c:pt>
                <c:pt idx="387">
                  <c:v>1.388E-2</c:v>
                </c:pt>
                <c:pt idx="388">
                  <c:v>1.389E-2</c:v>
                </c:pt>
                <c:pt idx="389">
                  <c:v>1.3899999999999999E-2</c:v>
                </c:pt>
                <c:pt idx="390">
                  <c:v>1.391E-2</c:v>
                </c:pt>
                <c:pt idx="391">
                  <c:v>1.392E-2</c:v>
                </c:pt>
                <c:pt idx="392">
                  <c:v>1.393E-2</c:v>
                </c:pt>
                <c:pt idx="393">
                  <c:v>1.3939999999999999E-2</c:v>
                </c:pt>
                <c:pt idx="394">
                  <c:v>1.3950000000000001E-2</c:v>
                </c:pt>
                <c:pt idx="395">
                  <c:v>1.396E-2</c:v>
                </c:pt>
                <c:pt idx="396">
                  <c:v>1.397E-2</c:v>
                </c:pt>
                <c:pt idx="397">
                  <c:v>1.3979999999999999E-2</c:v>
                </c:pt>
                <c:pt idx="398">
                  <c:v>1.3990000000000001E-2</c:v>
                </c:pt>
                <c:pt idx="399">
                  <c:v>1.4E-2</c:v>
                </c:pt>
                <c:pt idx="400">
                  <c:v>1.401E-2</c:v>
                </c:pt>
                <c:pt idx="401">
                  <c:v>1.4019999999999999E-2</c:v>
                </c:pt>
                <c:pt idx="402">
                  <c:v>1.4030000000000001E-2</c:v>
                </c:pt>
                <c:pt idx="403">
                  <c:v>1.404E-2</c:v>
                </c:pt>
                <c:pt idx="404">
                  <c:v>1.405E-2</c:v>
                </c:pt>
                <c:pt idx="405">
                  <c:v>1.406E-2</c:v>
                </c:pt>
                <c:pt idx="406">
                  <c:v>1.4069999999999999E-2</c:v>
                </c:pt>
                <c:pt idx="407">
                  <c:v>1.4080000000000001E-2</c:v>
                </c:pt>
                <c:pt idx="408">
                  <c:v>1.409E-2</c:v>
                </c:pt>
                <c:pt idx="409">
                  <c:v>1.41E-2</c:v>
                </c:pt>
                <c:pt idx="410">
                  <c:v>1.4109999999999999E-2</c:v>
                </c:pt>
                <c:pt idx="411">
                  <c:v>1.4120000000000001E-2</c:v>
                </c:pt>
                <c:pt idx="412">
                  <c:v>1.413E-2</c:v>
                </c:pt>
                <c:pt idx="413">
                  <c:v>1.414E-2</c:v>
                </c:pt>
                <c:pt idx="414">
                  <c:v>1.4149999999999999E-2</c:v>
                </c:pt>
                <c:pt idx="415">
                  <c:v>1.4160000000000001E-2</c:v>
                </c:pt>
                <c:pt idx="416">
                  <c:v>1.417E-2</c:v>
                </c:pt>
                <c:pt idx="417">
                  <c:v>1.418E-2</c:v>
                </c:pt>
                <c:pt idx="418">
                  <c:v>1.4189999999999999E-2</c:v>
                </c:pt>
                <c:pt idx="419">
                  <c:v>1.4200000000000001E-2</c:v>
                </c:pt>
                <c:pt idx="420">
                  <c:v>1.421E-2</c:v>
                </c:pt>
                <c:pt idx="421">
                  <c:v>1.422E-2</c:v>
                </c:pt>
                <c:pt idx="422">
                  <c:v>1.423E-2</c:v>
                </c:pt>
                <c:pt idx="423">
                  <c:v>1.4239999999999999E-2</c:v>
                </c:pt>
                <c:pt idx="424">
                  <c:v>1.4250000000000001E-2</c:v>
                </c:pt>
                <c:pt idx="425">
                  <c:v>1.426E-2</c:v>
                </c:pt>
                <c:pt idx="426">
                  <c:v>1.427E-2</c:v>
                </c:pt>
                <c:pt idx="427">
                  <c:v>1.4279999999999999E-2</c:v>
                </c:pt>
                <c:pt idx="428">
                  <c:v>1.4290000000000001E-2</c:v>
                </c:pt>
                <c:pt idx="429">
                  <c:v>1.43E-2</c:v>
                </c:pt>
                <c:pt idx="430">
                  <c:v>1.431E-2</c:v>
                </c:pt>
                <c:pt idx="431">
                  <c:v>1.4319999999999999E-2</c:v>
                </c:pt>
                <c:pt idx="432">
                  <c:v>1.4330000000000001E-2</c:v>
                </c:pt>
                <c:pt idx="433">
                  <c:v>1.434E-2</c:v>
                </c:pt>
                <c:pt idx="434">
                  <c:v>1.435E-2</c:v>
                </c:pt>
                <c:pt idx="435">
                  <c:v>1.436E-2</c:v>
                </c:pt>
                <c:pt idx="436">
                  <c:v>1.4370000000000001E-2</c:v>
                </c:pt>
                <c:pt idx="437">
                  <c:v>1.438E-2</c:v>
                </c:pt>
                <c:pt idx="438">
                  <c:v>1.439E-2</c:v>
                </c:pt>
                <c:pt idx="439">
                  <c:v>1.44E-2</c:v>
                </c:pt>
                <c:pt idx="440">
                  <c:v>1.4409999999999999E-2</c:v>
                </c:pt>
                <c:pt idx="441">
                  <c:v>1.4420000000000001E-2</c:v>
                </c:pt>
                <c:pt idx="442">
                  <c:v>1.443E-2</c:v>
                </c:pt>
                <c:pt idx="443">
                  <c:v>1.444E-2</c:v>
                </c:pt>
                <c:pt idx="444">
                  <c:v>1.4449999999999999E-2</c:v>
                </c:pt>
                <c:pt idx="445">
                  <c:v>1.4460000000000001E-2</c:v>
                </c:pt>
                <c:pt idx="446">
                  <c:v>1.447E-2</c:v>
                </c:pt>
                <c:pt idx="447">
                  <c:v>1.448E-2</c:v>
                </c:pt>
                <c:pt idx="448">
                  <c:v>1.4489999999999999E-2</c:v>
                </c:pt>
                <c:pt idx="449">
                  <c:v>1.4500000000000001E-2</c:v>
                </c:pt>
                <c:pt idx="450">
                  <c:v>1.451E-2</c:v>
                </c:pt>
                <c:pt idx="451">
                  <c:v>1.452E-2</c:v>
                </c:pt>
                <c:pt idx="452">
                  <c:v>1.453E-2</c:v>
                </c:pt>
                <c:pt idx="453">
                  <c:v>1.4540000000000001E-2</c:v>
                </c:pt>
                <c:pt idx="454">
                  <c:v>1.455E-2</c:v>
                </c:pt>
                <c:pt idx="455">
                  <c:v>1.456E-2</c:v>
                </c:pt>
                <c:pt idx="456">
                  <c:v>1.457E-2</c:v>
                </c:pt>
                <c:pt idx="457">
                  <c:v>1.4579999999999999E-2</c:v>
                </c:pt>
                <c:pt idx="458">
                  <c:v>1.4590000000000001E-2</c:v>
                </c:pt>
                <c:pt idx="459">
                  <c:v>1.46E-2</c:v>
                </c:pt>
                <c:pt idx="460">
                  <c:v>1.461E-2</c:v>
                </c:pt>
                <c:pt idx="461">
                  <c:v>1.4619999999999999E-2</c:v>
                </c:pt>
                <c:pt idx="462">
                  <c:v>1.4630000000000001E-2</c:v>
                </c:pt>
                <c:pt idx="463">
                  <c:v>1.464E-2</c:v>
                </c:pt>
                <c:pt idx="464">
                  <c:v>1.465E-2</c:v>
                </c:pt>
                <c:pt idx="465">
                  <c:v>1.4659999999999999E-2</c:v>
                </c:pt>
                <c:pt idx="466">
                  <c:v>1.4670000000000001E-2</c:v>
                </c:pt>
                <c:pt idx="467">
                  <c:v>1.468E-2</c:v>
                </c:pt>
                <c:pt idx="468">
                  <c:v>1.469E-2</c:v>
                </c:pt>
                <c:pt idx="469">
                  <c:v>1.47E-2</c:v>
                </c:pt>
                <c:pt idx="470">
                  <c:v>1.4710000000000001E-2</c:v>
                </c:pt>
                <c:pt idx="471">
                  <c:v>1.472E-2</c:v>
                </c:pt>
                <c:pt idx="472">
                  <c:v>1.473E-2</c:v>
                </c:pt>
                <c:pt idx="473">
                  <c:v>1.474E-2</c:v>
                </c:pt>
                <c:pt idx="474">
                  <c:v>1.4749999999999999E-2</c:v>
                </c:pt>
                <c:pt idx="475">
                  <c:v>1.4760000000000001E-2</c:v>
                </c:pt>
                <c:pt idx="476">
                  <c:v>1.477E-2</c:v>
                </c:pt>
                <c:pt idx="477">
                  <c:v>1.478E-2</c:v>
                </c:pt>
                <c:pt idx="478">
                  <c:v>1.4789999999999999E-2</c:v>
                </c:pt>
                <c:pt idx="479">
                  <c:v>1.4800000000000001E-2</c:v>
                </c:pt>
                <c:pt idx="480">
                  <c:v>1.481E-2</c:v>
                </c:pt>
                <c:pt idx="481">
                  <c:v>1.482E-2</c:v>
                </c:pt>
                <c:pt idx="482">
                  <c:v>1.4829999999999999E-2</c:v>
                </c:pt>
                <c:pt idx="483">
                  <c:v>1.4840000000000001E-2</c:v>
                </c:pt>
                <c:pt idx="484">
                  <c:v>1.485E-2</c:v>
                </c:pt>
                <c:pt idx="485">
                  <c:v>1.486E-2</c:v>
                </c:pt>
                <c:pt idx="486">
                  <c:v>1.487E-2</c:v>
                </c:pt>
                <c:pt idx="487">
                  <c:v>1.4880000000000001E-2</c:v>
                </c:pt>
                <c:pt idx="488">
                  <c:v>1.489E-2</c:v>
                </c:pt>
                <c:pt idx="489">
                  <c:v>1.49E-2</c:v>
                </c:pt>
                <c:pt idx="490">
                  <c:v>1.491E-2</c:v>
                </c:pt>
                <c:pt idx="491">
                  <c:v>1.4919999999999999E-2</c:v>
                </c:pt>
                <c:pt idx="492">
                  <c:v>1.4930000000000001E-2</c:v>
                </c:pt>
                <c:pt idx="493">
                  <c:v>1.494E-2</c:v>
                </c:pt>
                <c:pt idx="494">
                  <c:v>1.495E-2</c:v>
                </c:pt>
                <c:pt idx="495">
                  <c:v>1.4959999999999999E-2</c:v>
                </c:pt>
                <c:pt idx="496">
                  <c:v>1.4970000000000001E-2</c:v>
                </c:pt>
                <c:pt idx="497">
                  <c:v>1.498E-2</c:v>
                </c:pt>
                <c:pt idx="498">
                  <c:v>1.499E-2</c:v>
                </c:pt>
                <c:pt idx="499">
                  <c:v>1.4999999999999999E-2</c:v>
                </c:pt>
                <c:pt idx="500">
                  <c:v>1.5010000000000001E-2</c:v>
                </c:pt>
                <c:pt idx="501">
                  <c:v>1.502E-2</c:v>
                </c:pt>
                <c:pt idx="502">
                  <c:v>1.503E-2</c:v>
                </c:pt>
                <c:pt idx="503">
                  <c:v>1.504E-2</c:v>
                </c:pt>
                <c:pt idx="504">
                  <c:v>1.5049999999999999E-2</c:v>
                </c:pt>
                <c:pt idx="505">
                  <c:v>1.506E-2</c:v>
                </c:pt>
                <c:pt idx="506">
                  <c:v>1.507E-2</c:v>
                </c:pt>
                <c:pt idx="507">
                  <c:v>1.508E-2</c:v>
                </c:pt>
                <c:pt idx="508">
                  <c:v>1.5089999999999999E-2</c:v>
                </c:pt>
                <c:pt idx="509">
                  <c:v>1.5100000000000001E-2</c:v>
                </c:pt>
                <c:pt idx="510">
                  <c:v>1.511E-2</c:v>
                </c:pt>
                <c:pt idx="511">
                  <c:v>1.512E-2</c:v>
                </c:pt>
                <c:pt idx="512">
                  <c:v>1.5129999999999999E-2</c:v>
                </c:pt>
                <c:pt idx="513">
                  <c:v>1.5140000000000001E-2</c:v>
                </c:pt>
                <c:pt idx="514">
                  <c:v>1.515E-2</c:v>
                </c:pt>
                <c:pt idx="515">
                  <c:v>1.516E-2</c:v>
                </c:pt>
                <c:pt idx="516">
                  <c:v>1.5169999999999999E-2</c:v>
                </c:pt>
                <c:pt idx="517">
                  <c:v>1.5180000000000001E-2</c:v>
                </c:pt>
                <c:pt idx="518">
                  <c:v>1.519E-2</c:v>
                </c:pt>
                <c:pt idx="519">
                  <c:v>1.52E-2</c:v>
                </c:pt>
                <c:pt idx="520">
                  <c:v>1.521E-2</c:v>
                </c:pt>
                <c:pt idx="521">
                  <c:v>1.5219999999999999E-2</c:v>
                </c:pt>
                <c:pt idx="522">
                  <c:v>1.523E-2</c:v>
                </c:pt>
                <c:pt idx="523">
                  <c:v>1.524E-2</c:v>
                </c:pt>
                <c:pt idx="524">
                  <c:v>1.525E-2</c:v>
                </c:pt>
                <c:pt idx="525">
                  <c:v>1.5259999999999999E-2</c:v>
                </c:pt>
                <c:pt idx="526">
                  <c:v>1.5270000000000001E-2</c:v>
                </c:pt>
                <c:pt idx="527">
                  <c:v>1.528E-2</c:v>
                </c:pt>
                <c:pt idx="528">
                  <c:v>1.529E-2</c:v>
                </c:pt>
                <c:pt idx="529">
                  <c:v>1.5299999999999999E-2</c:v>
                </c:pt>
                <c:pt idx="530">
                  <c:v>1.5310000000000001E-2</c:v>
                </c:pt>
                <c:pt idx="531">
                  <c:v>1.532E-2</c:v>
                </c:pt>
                <c:pt idx="532">
                  <c:v>1.533E-2</c:v>
                </c:pt>
                <c:pt idx="533">
                  <c:v>1.5339999999999999E-2</c:v>
                </c:pt>
                <c:pt idx="534">
                  <c:v>1.5350000000000001E-2</c:v>
                </c:pt>
                <c:pt idx="535">
                  <c:v>1.536E-2</c:v>
                </c:pt>
                <c:pt idx="536">
                  <c:v>1.537E-2</c:v>
                </c:pt>
                <c:pt idx="537">
                  <c:v>1.538E-2</c:v>
                </c:pt>
                <c:pt idx="538">
                  <c:v>1.5389999999999999E-2</c:v>
                </c:pt>
                <c:pt idx="539">
                  <c:v>1.54E-2</c:v>
                </c:pt>
                <c:pt idx="540">
                  <c:v>1.541E-2</c:v>
                </c:pt>
                <c:pt idx="541">
                  <c:v>1.542E-2</c:v>
                </c:pt>
                <c:pt idx="542">
                  <c:v>1.5429999999999999E-2</c:v>
                </c:pt>
                <c:pt idx="543">
                  <c:v>1.5440000000000001E-2</c:v>
                </c:pt>
                <c:pt idx="544">
                  <c:v>1.545E-2</c:v>
                </c:pt>
                <c:pt idx="545">
                  <c:v>1.546E-2</c:v>
                </c:pt>
                <c:pt idx="546">
                  <c:v>1.5469999999999999E-2</c:v>
                </c:pt>
                <c:pt idx="547">
                  <c:v>1.5480000000000001E-2</c:v>
                </c:pt>
                <c:pt idx="548">
                  <c:v>1.549E-2</c:v>
                </c:pt>
                <c:pt idx="549">
                  <c:v>1.55E-2</c:v>
                </c:pt>
                <c:pt idx="550">
                  <c:v>1.5509999999999999E-2</c:v>
                </c:pt>
                <c:pt idx="551">
                  <c:v>1.5520000000000001E-2</c:v>
                </c:pt>
                <c:pt idx="552">
                  <c:v>1.553E-2</c:v>
                </c:pt>
                <c:pt idx="553">
                  <c:v>1.554E-2</c:v>
                </c:pt>
                <c:pt idx="554">
                  <c:v>1.555E-2</c:v>
                </c:pt>
                <c:pt idx="555">
                  <c:v>1.5559999999999999E-2</c:v>
                </c:pt>
                <c:pt idx="556">
                  <c:v>1.5570000000000001E-2</c:v>
                </c:pt>
                <c:pt idx="557">
                  <c:v>1.558E-2</c:v>
                </c:pt>
                <c:pt idx="558">
                  <c:v>1.559E-2</c:v>
                </c:pt>
                <c:pt idx="559">
                  <c:v>1.5599999999999999E-2</c:v>
                </c:pt>
                <c:pt idx="560">
                  <c:v>1.5610000000000001E-2</c:v>
                </c:pt>
                <c:pt idx="561">
                  <c:v>1.562E-2</c:v>
                </c:pt>
                <c:pt idx="562">
                  <c:v>1.5630000000000002E-2</c:v>
                </c:pt>
                <c:pt idx="563">
                  <c:v>1.5640000000000001E-2</c:v>
                </c:pt>
                <c:pt idx="564">
                  <c:v>1.5650000000000001E-2</c:v>
                </c:pt>
                <c:pt idx="565">
                  <c:v>1.566E-2</c:v>
                </c:pt>
                <c:pt idx="566">
                  <c:v>1.567E-2</c:v>
                </c:pt>
                <c:pt idx="567">
                  <c:v>1.5679999999999999E-2</c:v>
                </c:pt>
                <c:pt idx="568">
                  <c:v>1.5689999999999999E-2</c:v>
                </c:pt>
                <c:pt idx="569">
                  <c:v>1.5699999999999999E-2</c:v>
                </c:pt>
                <c:pt idx="570">
                  <c:v>1.5709999999999998E-2</c:v>
                </c:pt>
                <c:pt idx="571">
                  <c:v>1.5720000000000001E-2</c:v>
                </c:pt>
                <c:pt idx="572">
                  <c:v>1.5730000000000001E-2</c:v>
                </c:pt>
                <c:pt idx="573">
                  <c:v>1.5740000000000001E-2</c:v>
                </c:pt>
                <c:pt idx="574">
                  <c:v>1.575E-2</c:v>
                </c:pt>
                <c:pt idx="575">
                  <c:v>1.576E-2</c:v>
                </c:pt>
                <c:pt idx="576">
                  <c:v>1.5769999999999999E-2</c:v>
                </c:pt>
                <c:pt idx="577">
                  <c:v>1.5779999999999999E-2</c:v>
                </c:pt>
                <c:pt idx="578">
                  <c:v>1.5789999999999998E-2</c:v>
                </c:pt>
                <c:pt idx="579">
                  <c:v>1.5800000000000002E-2</c:v>
                </c:pt>
                <c:pt idx="580">
                  <c:v>1.5810000000000001E-2</c:v>
                </c:pt>
                <c:pt idx="581">
                  <c:v>1.5820000000000001E-2</c:v>
                </c:pt>
                <c:pt idx="582">
                  <c:v>1.583E-2</c:v>
                </c:pt>
                <c:pt idx="583">
                  <c:v>1.584E-2</c:v>
                </c:pt>
                <c:pt idx="584">
                  <c:v>1.585E-2</c:v>
                </c:pt>
                <c:pt idx="585">
                  <c:v>1.5859999999999999E-2</c:v>
                </c:pt>
                <c:pt idx="586">
                  <c:v>1.5869999999999999E-2</c:v>
                </c:pt>
                <c:pt idx="587">
                  <c:v>1.5879999999999998E-2</c:v>
                </c:pt>
                <c:pt idx="588">
                  <c:v>1.5890000000000001E-2</c:v>
                </c:pt>
                <c:pt idx="589">
                  <c:v>1.5900000000000001E-2</c:v>
                </c:pt>
                <c:pt idx="590">
                  <c:v>1.5910000000000001E-2</c:v>
                </c:pt>
                <c:pt idx="591">
                  <c:v>1.592E-2</c:v>
                </c:pt>
                <c:pt idx="592">
                  <c:v>1.593E-2</c:v>
                </c:pt>
                <c:pt idx="593">
                  <c:v>1.5939999999999999E-2</c:v>
                </c:pt>
                <c:pt idx="594">
                  <c:v>1.5949999999999999E-2</c:v>
                </c:pt>
                <c:pt idx="595">
                  <c:v>1.5959999999999998E-2</c:v>
                </c:pt>
                <c:pt idx="596">
                  <c:v>1.5970000000000002E-2</c:v>
                </c:pt>
                <c:pt idx="597">
                  <c:v>1.5980000000000001E-2</c:v>
                </c:pt>
                <c:pt idx="598">
                  <c:v>1.5990000000000001E-2</c:v>
                </c:pt>
                <c:pt idx="599">
                  <c:v>1.6E-2</c:v>
                </c:pt>
                <c:pt idx="600">
                  <c:v>1.601E-2</c:v>
                </c:pt>
                <c:pt idx="601">
                  <c:v>1.602E-2</c:v>
                </c:pt>
                <c:pt idx="602">
                  <c:v>1.6029999999999999E-2</c:v>
                </c:pt>
                <c:pt idx="603">
                  <c:v>1.6039999999999999E-2</c:v>
                </c:pt>
                <c:pt idx="604">
                  <c:v>1.6049999999999998E-2</c:v>
                </c:pt>
                <c:pt idx="605">
                  <c:v>1.6060000000000001E-2</c:v>
                </c:pt>
                <c:pt idx="606">
                  <c:v>1.6070000000000001E-2</c:v>
                </c:pt>
                <c:pt idx="607">
                  <c:v>1.6080000000000001E-2</c:v>
                </c:pt>
                <c:pt idx="608">
                  <c:v>1.609E-2</c:v>
                </c:pt>
                <c:pt idx="609">
                  <c:v>1.61E-2</c:v>
                </c:pt>
                <c:pt idx="610">
                  <c:v>1.6109999999999999E-2</c:v>
                </c:pt>
                <c:pt idx="611">
                  <c:v>1.6119999999999999E-2</c:v>
                </c:pt>
                <c:pt idx="612">
                  <c:v>1.6129999999999999E-2</c:v>
                </c:pt>
                <c:pt idx="613">
                  <c:v>1.6140000000000002E-2</c:v>
                </c:pt>
                <c:pt idx="614">
                  <c:v>1.6150000000000001E-2</c:v>
                </c:pt>
                <c:pt idx="615">
                  <c:v>1.6160000000000001E-2</c:v>
                </c:pt>
                <c:pt idx="616">
                  <c:v>1.617E-2</c:v>
                </c:pt>
                <c:pt idx="617">
                  <c:v>1.618E-2</c:v>
                </c:pt>
                <c:pt idx="618">
                  <c:v>1.619E-2</c:v>
                </c:pt>
                <c:pt idx="619">
                  <c:v>1.6199999999999999E-2</c:v>
                </c:pt>
                <c:pt idx="620">
                  <c:v>1.6209999999999999E-2</c:v>
                </c:pt>
                <c:pt idx="621">
                  <c:v>1.6219999999999998E-2</c:v>
                </c:pt>
                <c:pt idx="622">
                  <c:v>1.6230000000000001E-2</c:v>
                </c:pt>
                <c:pt idx="623">
                  <c:v>1.6240000000000001E-2</c:v>
                </c:pt>
                <c:pt idx="624">
                  <c:v>1.6250000000000001E-2</c:v>
                </c:pt>
                <c:pt idx="625">
                  <c:v>1.626E-2</c:v>
                </c:pt>
                <c:pt idx="626">
                  <c:v>1.627E-2</c:v>
                </c:pt>
                <c:pt idx="627">
                  <c:v>1.6279999999999999E-2</c:v>
                </c:pt>
                <c:pt idx="628">
                  <c:v>1.6289999999999999E-2</c:v>
                </c:pt>
                <c:pt idx="629">
                  <c:v>1.6299999999999999E-2</c:v>
                </c:pt>
                <c:pt idx="630">
                  <c:v>1.6310000000000002E-2</c:v>
                </c:pt>
                <c:pt idx="631">
                  <c:v>1.6320000000000001E-2</c:v>
                </c:pt>
                <c:pt idx="632">
                  <c:v>1.6330000000000001E-2</c:v>
                </c:pt>
                <c:pt idx="633">
                  <c:v>1.634E-2</c:v>
                </c:pt>
                <c:pt idx="634">
                  <c:v>1.635E-2</c:v>
                </c:pt>
                <c:pt idx="635">
                  <c:v>1.636E-2</c:v>
                </c:pt>
                <c:pt idx="636">
                  <c:v>1.6369999999999999E-2</c:v>
                </c:pt>
                <c:pt idx="637">
                  <c:v>1.6379999999999999E-2</c:v>
                </c:pt>
                <c:pt idx="638">
                  <c:v>1.6389999999999998E-2</c:v>
                </c:pt>
                <c:pt idx="639">
                  <c:v>1.6400000000000001E-2</c:v>
                </c:pt>
                <c:pt idx="640">
                  <c:v>1.6410000000000001E-2</c:v>
                </c:pt>
                <c:pt idx="641">
                  <c:v>1.6420000000000001E-2</c:v>
                </c:pt>
                <c:pt idx="642">
                  <c:v>1.643E-2</c:v>
                </c:pt>
                <c:pt idx="643">
                  <c:v>1.644E-2</c:v>
                </c:pt>
                <c:pt idx="644">
                  <c:v>1.6449999999999999E-2</c:v>
                </c:pt>
                <c:pt idx="645">
                  <c:v>1.6459999999999999E-2</c:v>
                </c:pt>
                <c:pt idx="646">
                  <c:v>1.6469999999999999E-2</c:v>
                </c:pt>
                <c:pt idx="647">
                  <c:v>1.6480000000000002E-2</c:v>
                </c:pt>
                <c:pt idx="648">
                  <c:v>1.6490000000000001E-2</c:v>
                </c:pt>
                <c:pt idx="649">
                  <c:v>1.6500000000000001E-2</c:v>
                </c:pt>
                <c:pt idx="650">
                  <c:v>1.651E-2</c:v>
                </c:pt>
                <c:pt idx="651">
                  <c:v>1.652E-2</c:v>
                </c:pt>
                <c:pt idx="652">
                  <c:v>1.653E-2</c:v>
                </c:pt>
                <c:pt idx="653">
                  <c:v>1.6539999999999999E-2</c:v>
                </c:pt>
                <c:pt idx="654">
                  <c:v>1.6549999999999999E-2</c:v>
                </c:pt>
                <c:pt idx="655">
                  <c:v>1.6559999999999998E-2</c:v>
                </c:pt>
                <c:pt idx="656">
                  <c:v>1.6570000000000001E-2</c:v>
                </c:pt>
                <c:pt idx="657">
                  <c:v>1.6580000000000001E-2</c:v>
                </c:pt>
                <c:pt idx="658">
                  <c:v>1.6590000000000001E-2</c:v>
                </c:pt>
                <c:pt idx="659">
                  <c:v>1.66E-2</c:v>
                </c:pt>
                <c:pt idx="660">
                  <c:v>1.661E-2</c:v>
                </c:pt>
                <c:pt idx="661">
                  <c:v>1.6619999999999999E-2</c:v>
                </c:pt>
                <c:pt idx="662">
                  <c:v>1.6629999999999999E-2</c:v>
                </c:pt>
                <c:pt idx="663">
                  <c:v>1.6639999999999999E-2</c:v>
                </c:pt>
                <c:pt idx="664">
                  <c:v>1.6650000000000002E-2</c:v>
                </c:pt>
                <c:pt idx="665">
                  <c:v>1.6660000000000001E-2</c:v>
                </c:pt>
                <c:pt idx="666">
                  <c:v>1.6670000000000001E-2</c:v>
                </c:pt>
                <c:pt idx="667">
                  <c:v>1.668E-2</c:v>
                </c:pt>
                <c:pt idx="668">
                  <c:v>1.669E-2</c:v>
                </c:pt>
                <c:pt idx="669">
                  <c:v>1.67E-2</c:v>
                </c:pt>
                <c:pt idx="670">
                  <c:v>1.6709999999999999E-2</c:v>
                </c:pt>
                <c:pt idx="671">
                  <c:v>1.6719999999999999E-2</c:v>
                </c:pt>
                <c:pt idx="672">
                  <c:v>1.6729999999999998E-2</c:v>
                </c:pt>
                <c:pt idx="673">
                  <c:v>1.6740000000000001E-2</c:v>
                </c:pt>
                <c:pt idx="674">
                  <c:v>1.6750000000000001E-2</c:v>
                </c:pt>
                <c:pt idx="675">
                  <c:v>1.6760000000000001E-2</c:v>
                </c:pt>
                <c:pt idx="676">
                  <c:v>1.677E-2</c:v>
                </c:pt>
                <c:pt idx="677">
                  <c:v>1.678E-2</c:v>
                </c:pt>
                <c:pt idx="678">
                  <c:v>1.6789999999999999E-2</c:v>
                </c:pt>
                <c:pt idx="679">
                  <c:v>1.6799999999999999E-2</c:v>
                </c:pt>
                <c:pt idx="680">
                  <c:v>1.6809999999999999E-2</c:v>
                </c:pt>
                <c:pt idx="681">
                  <c:v>1.6820000000000002E-2</c:v>
                </c:pt>
                <c:pt idx="682">
                  <c:v>1.6830000000000001E-2</c:v>
                </c:pt>
                <c:pt idx="683">
                  <c:v>1.6840000000000001E-2</c:v>
                </c:pt>
                <c:pt idx="684">
                  <c:v>1.685E-2</c:v>
                </c:pt>
                <c:pt idx="685">
                  <c:v>1.686E-2</c:v>
                </c:pt>
                <c:pt idx="686">
                  <c:v>1.687E-2</c:v>
                </c:pt>
                <c:pt idx="687">
                  <c:v>1.6879999999999999E-2</c:v>
                </c:pt>
                <c:pt idx="688">
                  <c:v>1.6889999999999999E-2</c:v>
                </c:pt>
                <c:pt idx="689">
                  <c:v>1.6899999999999998E-2</c:v>
                </c:pt>
                <c:pt idx="690">
                  <c:v>1.6910000000000001E-2</c:v>
                </c:pt>
                <c:pt idx="691">
                  <c:v>1.6920000000000001E-2</c:v>
                </c:pt>
                <c:pt idx="692">
                  <c:v>1.6930000000000001E-2</c:v>
                </c:pt>
                <c:pt idx="693">
                  <c:v>1.694E-2</c:v>
                </c:pt>
                <c:pt idx="694">
                  <c:v>1.695E-2</c:v>
                </c:pt>
                <c:pt idx="695">
                  <c:v>1.6959999999999999E-2</c:v>
                </c:pt>
                <c:pt idx="696">
                  <c:v>1.6969999999999999E-2</c:v>
                </c:pt>
                <c:pt idx="697">
                  <c:v>1.6979999999999999E-2</c:v>
                </c:pt>
                <c:pt idx="698">
                  <c:v>1.6990000000000002E-2</c:v>
                </c:pt>
                <c:pt idx="699">
                  <c:v>1.7000000000000001E-2</c:v>
                </c:pt>
                <c:pt idx="700">
                  <c:v>1.7010000000000001E-2</c:v>
                </c:pt>
                <c:pt idx="701">
                  <c:v>1.702E-2</c:v>
                </c:pt>
                <c:pt idx="702">
                  <c:v>1.703E-2</c:v>
                </c:pt>
                <c:pt idx="703">
                  <c:v>1.704E-2</c:v>
                </c:pt>
                <c:pt idx="704">
                  <c:v>1.7049999999999999E-2</c:v>
                </c:pt>
                <c:pt idx="705">
                  <c:v>1.7059999999999999E-2</c:v>
                </c:pt>
                <c:pt idx="706">
                  <c:v>1.7069999999999998E-2</c:v>
                </c:pt>
                <c:pt idx="707">
                  <c:v>1.7080000000000001E-2</c:v>
                </c:pt>
                <c:pt idx="708">
                  <c:v>1.7090000000000001E-2</c:v>
                </c:pt>
                <c:pt idx="709">
                  <c:v>1.7100000000000001E-2</c:v>
                </c:pt>
                <c:pt idx="710">
                  <c:v>1.711E-2</c:v>
                </c:pt>
                <c:pt idx="711">
                  <c:v>1.712E-2</c:v>
                </c:pt>
                <c:pt idx="712">
                  <c:v>1.7129999999999999E-2</c:v>
                </c:pt>
                <c:pt idx="713">
                  <c:v>1.7139999999999999E-2</c:v>
                </c:pt>
                <c:pt idx="714">
                  <c:v>1.7149999999999999E-2</c:v>
                </c:pt>
                <c:pt idx="715">
                  <c:v>1.7160000000000002E-2</c:v>
                </c:pt>
                <c:pt idx="716">
                  <c:v>1.7170000000000001E-2</c:v>
                </c:pt>
                <c:pt idx="717">
                  <c:v>1.7180000000000001E-2</c:v>
                </c:pt>
                <c:pt idx="718">
                  <c:v>1.719E-2</c:v>
                </c:pt>
                <c:pt idx="719">
                  <c:v>1.72E-2</c:v>
                </c:pt>
                <c:pt idx="720">
                  <c:v>1.721E-2</c:v>
                </c:pt>
                <c:pt idx="721">
                  <c:v>1.7219999999999999E-2</c:v>
                </c:pt>
                <c:pt idx="722">
                  <c:v>1.7229999999999999E-2</c:v>
                </c:pt>
                <c:pt idx="723">
                  <c:v>1.7239999999999998E-2</c:v>
                </c:pt>
                <c:pt idx="724">
                  <c:v>1.7250000000000001E-2</c:v>
                </c:pt>
                <c:pt idx="725">
                  <c:v>1.7260000000000001E-2</c:v>
                </c:pt>
                <c:pt idx="726">
                  <c:v>1.7270000000000001E-2</c:v>
                </c:pt>
                <c:pt idx="727">
                  <c:v>1.728E-2</c:v>
                </c:pt>
                <c:pt idx="728">
                  <c:v>1.729E-2</c:v>
                </c:pt>
                <c:pt idx="729">
                  <c:v>1.7299999999999999E-2</c:v>
                </c:pt>
                <c:pt idx="730">
                  <c:v>1.7309999999999999E-2</c:v>
                </c:pt>
                <c:pt idx="731">
                  <c:v>1.7319999999999999E-2</c:v>
                </c:pt>
                <c:pt idx="732">
                  <c:v>1.7330000000000002E-2</c:v>
                </c:pt>
                <c:pt idx="733">
                  <c:v>1.7340000000000001E-2</c:v>
                </c:pt>
                <c:pt idx="734">
                  <c:v>1.7350000000000001E-2</c:v>
                </c:pt>
                <c:pt idx="735">
                  <c:v>1.736E-2</c:v>
                </c:pt>
                <c:pt idx="736">
                  <c:v>1.737E-2</c:v>
                </c:pt>
                <c:pt idx="737">
                  <c:v>1.738E-2</c:v>
                </c:pt>
                <c:pt idx="738">
                  <c:v>1.7389999999999999E-2</c:v>
                </c:pt>
                <c:pt idx="739">
                  <c:v>1.7399999999999999E-2</c:v>
                </c:pt>
                <c:pt idx="740">
                  <c:v>1.7409999999999998E-2</c:v>
                </c:pt>
                <c:pt idx="741">
                  <c:v>1.7420000000000001E-2</c:v>
                </c:pt>
                <c:pt idx="742">
                  <c:v>1.7430000000000001E-2</c:v>
                </c:pt>
                <c:pt idx="743">
                  <c:v>1.7440000000000001E-2</c:v>
                </c:pt>
                <c:pt idx="744">
                  <c:v>1.745E-2</c:v>
                </c:pt>
                <c:pt idx="745">
                  <c:v>1.746E-2</c:v>
                </c:pt>
                <c:pt idx="746">
                  <c:v>1.7469999999999999E-2</c:v>
                </c:pt>
                <c:pt idx="747">
                  <c:v>1.7479999999999999E-2</c:v>
                </c:pt>
                <c:pt idx="748">
                  <c:v>1.7489999999999999E-2</c:v>
                </c:pt>
                <c:pt idx="749">
                  <c:v>1.7500000000000002E-2</c:v>
                </c:pt>
                <c:pt idx="750">
                  <c:v>1.7510000000000001E-2</c:v>
                </c:pt>
                <c:pt idx="751">
                  <c:v>1.7520000000000001E-2</c:v>
                </c:pt>
                <c:pt idx="752">
                  <c:v>1.753E-2</c:v>
                </c:pt>
                <c:pt idx="753">
                  <c:v>1.754E-2</c:v>
                </c:pt>
                <c:pt idx="754">
                  <c:v>1.755E-2</c:v>
                </c:pt>
                <c:pt idx="755">
                  <c:v>1.7559999999999999E-2</c:v>
                </c:pt>
                <c:pt idx="756">
                  <c:v>1.7569999999999999E-2</c:v>
                </c:pt>
                <c:pt idx="757">
                  <c:v>1.7579999999999998E-2</c:v>
                </c:pt>
                <c:pt idx="758">
                  <c:v>1.7590000000000001E-2</c:v>
                </c:pt>
                <c:pt idx="759">
                  <c:v>1.7600000000000001E-2</c:v>
                </c:pt>
                <c:pt idx="760">
                  <c:v>1.7610000000000001E-2</c:v>
                </c:pt>
                <c:pt idx="761">
                  <c:v>1.762E-2</c:v>
                </c:pt>
                <c:pt idx="762">
                  <c:v>1.763E-2</c:v>
                </c:pt>
                <c:pt idx="763">
                  <c:v>1.7639999999999999E-2</c:v>
                </c:pt>
                <c:pt idx="764">
                  <c:v>1.7649999999999999E-2</c:v>
                </c:pt>
                <c:pt idx="765">
                  <c:v>1.7659999999999999E-2</c:v>
                </c:pt>
                <c:pt idx="766">
                  <c:v>1.7670000000000002E-2</c:v>
                </c:pt>
                <c:pt idx="767">
                  <c:v>1.7680000000000001E-2</c:v>
                </c:pt>
                <c:pt idx="768">
                  <c:v>1.7690000000000001E-2</c:v>
                </c:pt>
                <c:pt idx="769">
                  <c:v>1.77E-2</c:v>
                </c:pt>
                <c:pt idx="770">
                  <c:v>1.771E-2</c:v>
                </c:pt>
                <c:pt idx="771">
                  <c:v>1.772E-2</c:v>
                </c:pt>
                <c:pt idx="772">
                  <c:v>1.7729999999999999E-2</c:v>
                </c:pt>
                <c:pt idx="773">
                  <c:v>1.7739999999999999E-2</c:v>
                </c:pt>
                <c:pt idx="774">
                  <c:v>1.7749999999999998E-2</c:v>
                </c:pt>
                <c:pt idx="775">
                  <c:v>1.7760000000000001E-2</c:v>
                </c:pt>
                <c:pt idx="776">
                  <c:v>1.7770000000000001E-2</c:v>
                </c:pt>
                <c:pt idx="777">
                  <c:v>1.7780000000000001E-2</c:v>
                </c:pt>
                <c:pt idx="778">
                  <c:v>1.779E-2</c:v>
                </c:pt>
                <c:pt idx="779">
                  <c:v>1.78E-2</c:v>
                </c:pt>
                <c:pt idx="780">
                  <c:v>1.7809999999999999E-2</c:v>
                </c:pt>
                <c:pt idx="781">
                  <c:v>1.7819999999999999E-2</c:v>
                </c:pt>
                <c:pt idx="782">
                  <c:v>1.7829999999999999E-2</c:v>
                </c:pt>
                <c:pt idx="783">
                  <c:v>1.7840000000000002E-2</c:v>
                </c:pt>
                <c:pt idx="784">
                  <c:v>1.7850000000000001E-2</c:v>
                </c:pt>
                <c:pt idx="785">
                  <c:v>1.7860000000000001E-2</c:v>
                </c:pt>
                <c:pt idx="786">
                  <c:v>1.787E-2</c:v>
                </c:pt>
                <c:pt idx="787">
                  <c:v>1.788E-2</c:v>
                </c:pt>
                <c:pt idx="788">
                  <c:v>1.789E-2</c:v>
                </c:pt>
                <c:pt idx="789">
                  <c:v>1.7899999999999999E-2</c:v>
                </c:pt>
                <c:pt idx="790">
                  <c:v>1.7909999999999999E-2</c:v>
                </c:pt>
                <c:pt idx="791">
                  <c:v>1.7919999999999998E-2</c:v>
                </c:pt>
                <c:pt idx="792">
                  <c:v>1.7930000000000001E-2</c:v>
                </c:pt>
                <c:pt idx="793">
                  <c:v>1.7940000000000001E-2</c:v>
                </c:pt>
                <c:pt idx="794">
                  <c:v>1.7950000000000001E-2</c:v>
                </c:pt>
                <c:pt idx="795">
                  <c:v>1.796E-2</c:v>
                </c:pt>
                <c:pt idx="796">
                  <c:v>1.797E-2</c:v>
                </c:pt>
                <c:pt idx="797">
                  <c:v>1.7979999999999999E-2</c:v>
                </c:pt>
                <c:pt idx="798">
                  <c:v>1.7989999999999999E-2</c:v>
                </c:pt>
                <c:pt idx="799">
                  <c:v>1.7999999999999999E-2</c:v>
                </c:pt>
                <c:pt idx="800">
                  <c:v>1.8010000000000002E-2</c:v>
                </c:pt>
                <c:pt idx="801">
                  <c:v>1.8020000000000001E-2</c:v>
                </c:pt>
                <c:pt idx="802">
                  <c:v>1.8030000000000001E-2</c:v>
                </c:pt>
                <c:pt idx="803">
                  <c:v>1.804E-2</c:v>
                </c:pt>
                <c:pt idx="804">
                  <c:v>1.805E-2</c:v>
                </c:pt>
                <c:pt idx="805">
                  <c:v>1.806E-2</c:v>
                </c:pt>
                <c:pt idx="806">
                  <c:v>1.8069999999999999E-2</c:v>
                </c:pt>
                <c:pt idx="807">
                  <c:v>1.8079999999999999E-2</c:v>
                </c:pt>
                <c:pt idx="808">
                  <c:v>1.8089999999999998E-2</c:v>
                </c:pt>
                <c:pt idx="809">
                  <c:v>1.8100000000000002E-2</c:v>
                </c:pt>
                <c:pt idx="810">
                  <c:v>1.8110000000000001E-2</c:v>
                </c:pt>
                <c:pt idx="811">
                  <c:v>1.8120000000000001E-2</c:v>
                </c:pt>
                <c:pt idx="812">
                  <c:v>1.813E-2</c:v>
                </c:pt>
                <c:pt idx="813">
                  <c:v>1.814E-2</c:v>
                </c:pt>
                <c:pt idx="814">
                  <c:v>1.8149999999999999E-2</c:v>
                </c:pt>
                <c:pt idx="815">
                  <c:v>1.8159999999999999E-2</c:v>
                </c:pt>
                <c:pt idx="816">
                  <c:v>1.8169999999999999E-2</c:v>
                </c:pt>
                <c:pt idx="817">
                  <c:v>1.8180000000000002E-2</c:v>
                </c:pt>
                <c:pt idx="818">
                  <c:v>1.8190000000000001E-2</c:v>
                </c:pt>
                <c:pt idx="819">
                  <c:v>1.8200000000000001E-2</c:v>
                </c:pt>
                <c:pt idx="820">
                  <c:v>1.821E-2</c:v>
                </c:pt>
                <c:pt idx="821">
                  <c:v>1.822E-2</c:v>
                </c:pt>
                <c:pt idx="822">
                  <c:v>1.823E-2</c:v>
                </c:pt>
                <c:pt idx="823">
                  <c:v>1.8239999999999999E-2</c:v>
                </c:pt>
                <c:pt idx="824">
                  <c:v>1.8249999999999999E-2</c:v>
                </c:pt>
                <c:pt idx="825">
                  <c:v>1.8259999999999998E-2</c:v>
                </c:pt>
                <c:pt idx="826">
                  <c:v>1.8270000000000002E-2</c:v>
                </c:pt>
                <c:pt idx="827">
                  <c:v>1.8280000000000001E-2</c:v>
                </c:pt>
                <c:pt idx="828">
                  <c:v>1.8290000000000001E-2</c:v>
                </c:pt>
                <c:pt idx="829">
                  <c:v>1.83E-2</c:v>
                </c:pt>
                <c:pt idx="830">
                  <c:v>1.831E-2</c:v>
                </c:pt>
                <c:pt idx="831">
                  <c:v>1.8319999999999999E-2</c:v>
                </c:pt>
                <c:pt idx="832">
                  <c:v>1.8329999999999999E-2</c:v>
                </c:pt>
                <c:pt idx="833">
                  <c:v>1.8339999999999999E-2</c:v>
                </c:pt>
                <c:pt idx="834">
                  <c:v>1.8350000000000002E-2</c:v>
                </c:pt>
                <c:pt idx="835">
                  <c:v>1.8360000000000001E-2</c:v>
                </c:pt>
                <c:pt idx="836">
                  <c:v>1.8370000000000001E-2</c:v>
                </c:pt>
                <c:pt idx="837">
                  <c:v>1.8380000000000001E-2</c:v>
                </c:pt>
                <c:pt idx="838">
                  <c:v>1.839E-2</c:v>
                </c:pt>
                <c:pt idx="839">
                  <c:v>1.84E-2</c:v>
                </c:pt>
                <c:pt idx="840">
                  <c:v>1.8409999999999999E-2</c:v>
                </c:pt>
                <c:pt idx="841">
                  <c:v>1.8419999999999999E-2</c:v>
                </c:pt>
                <c:pt idx="842">
                  <c:v>1.8429999999999998E-2</c:v>
                </c:pt>
                <c:pt idx="843">
                  <c:v>1.8440000000000002E-2</c:v>
                </c:pt>
                <c:pt idx="844">
                  <c:v>1.8450000000000001E-2</c:v>
                </c:pt>
                <c:pt idx="845">
                  <c:v>1.8460000000000001E-2</c:v>
                </c:pt>
                <c:pt idx="846">
                  <c:v>1.847E-2</c:v>
                </c:pt>
                <c:pt idx="847">
                  <c:v>1.848E-2</c:v>
                </c:pt>
                <c:pt idx="848">
                  <c:v>1.8489999999999999E-2</c:v>
                </c:pt>
                <c:pt idx="849">
                  <c:v>1.8499999999999999E-2</c:v>
                </c:pt>
                <c:pt idx="850">
                  <c:v>1.8509999999999999E-2</c:v>
                </c:pt>
                <c:pt idx="851">
                  <c:v>1.8519999999999998E-2</c:v>
                </c:pt>
                <c:pt idx="852">
                  <c:v>1.8530000000000001E-2</c:v>
                </c:pt>
                <c:pt idx="853">
                  <c:v>1.8540000000000001E-2</c:v>
                </c:pt>
                <c:pt idx="854">
                  <c:v>1.8550000000000001E-2</c:v>
                </c:pt>
                <c:pt idx="855">
                  <c:v>1.856E-2</c:v>
                </c:pt>
                <c:pt idx="856">
                  <c:v>1.857E-2</c:v>
                </c:pt>
                <c:pt idx="857">
                  <c:v>1.8579999999999999E-2</c:v>
                </c:pt>
                <c:pt idx="858">
                  <c:v>1.8589999999999999E-2</c:v>
                </c:pt>
                <c:pt idx="859">
                  <c:v>1.8599999999999998E-2</c:v>
                </c:pt>
                <c:pt idx="860">
                  <c:v>1.8610000000000002E-2</c:v>
                </c:pt>
                <c:pt idx="861">
                  <c:v>1.8620000000000001E-2</c:v>
                </c:pt>
                <c:pt idx="862">
                  <c:v>1.8630000000000001E-2</c:v>
                </c:pt>
                <c:pt idx="863">
                  <c:v>1.864E-2</c:v>
                </c:pt>
                <c:pt idx="864">
                  <c:v>1.865E-2</c:v>
                </c:pt>
                <c:pt idx="865">
                  <c:v>1.866E-2</c:v>
                </c:pt>
                <c:pt idx="866">
                  <c:v>1.8669999999999999E-2</c:v>
                </c:pt>
                <c:pt idx="867">
                  <c:v>1.8679999999999999E-2</c:v>
                </c:pt>
                <c:pt idx="868">
                  <c:v>1.8689999999999998E-2</c:v>
                </c:pt>
                <c:pt idx="869">
                  <c:v>1.8700000000000001E-2</c:v>
                </c:pt>
                <c:pt idx="870">
                  <c:v>1.8710000000000001E-2</c:v>
                </c:pt>
                <c:pt idx="871">
                  <c:v>1.8720000000000001E-2</c:v>
                </c:pt>
                <c:pt idx="872">
                  <c:v>1.873E-2</c:v>
                </c:pt>
                <c:pt idx="873">
                  <c:v>1.874E-2</c:v>
                </c:pt>
                <c:pt idx="874">
                  <c:v>1.8749999999999999E-2</c:v>
                </c:pt>
                <c:pt idx="875">
                  <c:v>1.8759999999999999E-2</c:v>
                </c:pt>
                <c:pt idx="876">
                  <c:v>1.8769999999999998E-2</c:v>
                </c:pt>
                <c:pt idx="877">
                  <c:v>1.8780000000000002E-2</c:v>
                </c:pt>
                <c:pt idx="878">
                  <c:v>1.8790000000000001E-2</c:v>
                </c:pt>
                <c:pt idx="879">
                  <c:v>1.8800000000000001E-2</c:v>
                </c:pt>
                <c:pt idx="880">
                  <c:v>1.881E-2</c:v>
                </c:pt>
                <c:pt idx="881">
                  <c:v>1.882E-2</c:v>
                </c:pt>
                <c:pt idx="882">
                  <c:v>1.883E-2</c:v>
                </c:pt>
                <c:pt idx="883">
                  <c:v>1.8839999999999999E-2</c:v>
                </c:pt>
                <c:pt idx="884">
                  <c:v>1.8849999999999999E-2</c:v>
                </c:pt>
                <c:pt idx="885">
                  <c:v>1.8859999999999998E-2</c:v>
                </c:pt>
                <c:pt idx="886">
                  <c:v>1.8870000000000001E-2</c:v>
                </c:pt>
                <c:pt idx="887">
                  <c:v>1.8880000000000001E-2</c:v>
                </c:pt>
                <c:pt idx="888">
                  <c:v>1.8890000000000001E-2</c:v>
                </c:pt>
                <c:pt idx="889">
                  <c:v>1.89E-2</c:v>
                </c:pt>
                <c:pt idx="890">
                  <c:v>1.891E-2</c:v>
                </c:pt>
                <c:pt idx="891">
                  <c:v>1.8919999999999999E-2</c:v>
                </c:pt>
                <c:pt idx="892">
                  <c:v>1.8929999999999999E-2</c:v>
                </c:pt>
                <c:pt idx="893">
                  <c:v>1.8939999999999999E-2</c:v>
                </c:pt>
                <c:pt idx="894">
                  <c:v>1.8950000000000002E-2</c:v>
                </c:pt>
                <c:pt idx="895">
                  <c:v>1.8960000000000001E-2</c:v>
                </c:pt>
                <c:pt idx="896">
                  <c:v>1.8970000000000001E-2</c:v>
                </c:pt>
                <c:pt idx="897">
                  <c:v>1.898E-2</c:v>
                </c:pt>
                <c:pt idx="898">
                  <c:v>1.899E-2</c:v>
                </c:pt>
                <c:pt idx="899">
                  <c:v>1.9E-2</c:v>
                </c:pt>
                <c:pt idx="900">
                  <c:v>1.9009999999999999E-2</c:v>
                </c:pt>
                <c:pt idx="901">
                  <c:v>1.9019999999999999E-2</c:v>
                </c:pt>
                <c:pt idx="902">
                  <c:v>1.9029999999999998E-2</c:v>
                </c:pt>
                <c:pt idx="903">
                  <c:v>1.9040000000000001E-2</c:v>
                </c:pt>
                <c:pt idx="904">
                  <c:v>1.9050000000000001E-2</c:v>
                </c:pt>
                <c:pt idx="905">
                  <c:v>1.9060000000000001E-2</c:v>
                </c:pt>
                <c:pt idx="906">
                  <c:v>1.907E-2</c:v>
                </c:pt>
                <c:pt idx="907">
                  <c:v>1.908E-2</c:v>
                </c:pt>
                <c:pt idx="908">
                  <c:v>1.9089999999999999E-2</c:v>
                </c:pt>
                <c:pt idx="909">
                  <c:v>1.9099999999999999E-2</c:v>
                </c:pt>
                <c:pt idx="910">
                  <c:v>1.9109999999999999E-2</c:v>
                </c:pt>
                <c:pt idx="911">
                  <c:v>1.9120000000000002E-2</c:v>
                </c:pt>
                <c:pt idx="912">
                  <c:v>1.9130000000000001E-2</c:v>
                </c:pt>
                <c:pt idx="913">
                  <c:v>1.9140000000000001E-2</c:v>
                </c:pt>
                <c:pt idx="914">
                  <c:v>1.915E-2</c:v>
                </c:pt>
                <c:pt idx="915">
                  <c:v>1.916E-2</c:v>
                </c:pt>
                <c:pt idx="916">
                  <c:v>1.917E-2</c:v>
                </c:pt>
                <c:pt idx="917">
                  <c:v>1.9179999999999999E-2</c:v>
                </c:pt>
                <c:pt idx="918">
                  <c:v>1.9189999999999999E-2</c:v>
                </c:pt>
                <c:pt idx="919">
                  <c:v>1.9199999999999998E-2</c:v>
                </c:pt>
                <c:pt idx="920">
                  <c:v>1.9210000000000001E-2</c:v>
                </c:pt>
                <c:pt idx="921">
                  <c:v>1.9220000000000001E-2</c:v>
                </c:pt>
                <c:pt idx="922">
                  <c:v>1.9230000000000001E-2</c:v>
                </c:pt>
                <c:pt idx="923">
                  <c:v>1.924E-2</c:v>
                </c:pt>
                <c:pt idx="924">
                  <c:v>1.925E-2</c:v>
                </c:pt>
                <c:pt idx="925">
                  <c:v>1.9259999999999999E-2</c:v>
                </c:pt>
                <c:pt idx="926">
                  <c:v>1.9269999999999999E-2</c:v>
                </c:pt>
                <c:pt idx="927">
                  <c:v>1.9279999999999999E-2</c:v>
                </c:pt>
                <c:pt idx="928">
                  <c:v>1.9290000000000002E-2</c:v>
                </c:pt>
                <c:pt idx="929">
                  <c:v>1.9300000000000001E-2</c:v>
                </c:pt>
                <c:pt idx="930">
                  <c:v>1.9310000000000001E-2</c:v>
                </c:pt>
                <c:pt idx="931">
                  <c:v>1.932E-2</c:v>
                </c:pt>
                <c:pt idx="932">
                  <c:v>1.933E-2</c:v>
                </c:pt>
                <c:pt idx="933">
                  <c:v>1.934E-2</c:v>
                </c:pt>
                <c:pt idx="934">
                  <c:v>1.9349999999999999E-2</c:v>
                </c:pt>
                <c:pt idx="935">
                  <c:v>1.9359999999999999E-2</c:v>
                </c:pt>
                <c:pt idx="936">
                  <c:v>1.9369999999999998E-2</c:v>
                </c:pt>
                <c:pt idx="937">
                  <c:v>1.9380000000000001E-2</c:v>
                </c:pt>
                <c:pt idx="938">
                  <c:v>1.9390000000000001E-2</c:v>
                </c:pt>
                <c:pt idx="939">
                  <c:v>1.9400000000000001E-2</c:v>
                </c:pt>
                <c:pt idx="940">
                  <c:v>1.941E-2</c:v>
                </c:pt>
                <c:pt idx="941">
                  <c:v>1.942E-2</c:v>
                </c:pt>
                <c:pt idx="942">
                  <c:v>1.9429999999999999E-2</c:v>
                </c:pt>
                <c:pt idx="943">
                  <c:v>1.9439999999999999E-2</c:v>
                </c:pt>
                <c:pt idx="944">
                  <c:v>1.9449999999999999E-2</c:v>
                </c:pt>
                <c:pt idx="945">
                  <c:v>1.9460000000000002E-2</c:v>
                </c:pt>
                <c:pt idx="946">
                  <c:v>1.9470000000000001E-2</c:v>
                </c:pt>
                <c:pt idx="947">
                  <c:v>1.9480000000000001E-2</c:v>
                </c:pt>
                <c:pt idx="948">
                  <c:v>1.949E-2</c:v>
                </c:pt>
                <c:pt idx="949">
                  <c:v>1.95E-2</c:v>
                </c:pt>
                <c:pt idx="950">
                  <c:v>1.951E-2</c:v>
                </c:pt>
                <c:pt idx="951">
                  <c:v>1.9519999999999999E-2</c:v>
                </c:pt>
                <c:pt idx="952">
                  <c:v>1.9529999999999999E-2</c:v>
                </c:pt>
                <c:pt idx="953">
                  <c:v>1.9539999999999998E-2</c:v>
                </c:pt>
                <c:pt idx="954">
                  <c:v>1.9550000000000001E-2</c:v>
                </c:pt>
                <c:pt idx="955">
                  <c:v>1.9560000000000001E-2</c:v>
                </c:pt>
                <c:pt idx="956">
                  <c:v>1.9570000000000001E-2</c:v>
                </c:pt>
                <c:pt idx="957">
                  <c:v>1.958E-2</c:v>
                </c:pt>
                <c:pt idx="958">
                  <c:v>1.959E-2</c:v>
                </c:pt>
                <c:pt idx="959">
                  <c:v>1.9599999999999999E-2</c:v>
                </c:pt>
                <c:pt idx="960">
                  <c:v>1.9609999999999999E-2</c:v>
                </c:pt>
                <c:pt idx="961">
                  <c:v>1.9619999999999999E-2</c:v>
                </c:pt>
                <c:pt idx="962">
                  <c:v>1.9630000000000002E-2</c:v>
                </c:pt>
                <c:pt idx="963">
                  <c:v>1.9640000000000001E-2</c:v>
                </c:pt>
                <c:pt idx="964">
                  <c:v>1.9650000000000001E-2</c:v>
                </c:pt>
                <c:pt idx="965">
                  <c:v>1.966E-2</c:v>
                </c:pt>
                <c:pt idx="966">
                  <c:v>1.967E-2</c:v>
                </c:pt>
                <c:pt idx="967">
                  <c:v>1.968E-2</c:v>
                </c:pt>
                <c:pt idx="968">
                  <c:v>1.9689999999999999E-2</c:v>
                </c:pt>
                <c:pt idx="969">
                  <c:v>1.9699999999999999E-2</c:v>
                </c:pt>
                <c:pt idx="970">
                  <c:v>1.9709999999999998E-2</c:v>
                </c:pt>
                <c:pt idx="971">
                  <c:v>1.9720000000000001E-2</c:v>
                </c:pt>
                <c:pt idx="972">
                  <c:v>1.9730000000000001E-2</c:v>
                </c:pt>
                <c:pt idx="973">
                  <c:v>1.9740000000000001E-2</c:v>
                </c:pt>
                <c:pt idx="974">
                  <c:v>1.975E-2</c:v>
                </c:pt>
                <c:pt idx="975">
                  <c:v>1.976E-2</c:v>
                </c:pt>
                <c:pt idx="976">
                  <c:v>1.9769999999999999E-2</c:v>
                </c:pt>
                <c:pt idx="977">
                  <c:v>1.9779999999999999E-2</c:v>
                </c:pt>
                <c:pt idx="978">
                  <c:v>1.9789999999999999E-2</c:v>
                </c:pt>
                <c:pt idx="979">
                  <c:v>1.9800000000000002E-2</c:v>
                </c:pt>
                <c:pt idx="980">
                  <c:v>1.9810000000000001E-2</c:v>
                </c:pt>
                <c:pt idx="981">
                  <c:v>1.9820000000000001E-2</c:v>
                </c:pt>
                <c:pt idx="982">
                  <c:v>1.983E-2</c:v>
                </c:pt>
                <c:pt idx="983">
                  <c:v>1.984E-2</c:v>
                </c:pt>
                <c:pt idx="984">
                  <c:v>1.985E-2</c:v>
                </c:pt>
                <c:pt idx="985">
                  <c:v>1.9859999999999999E-2</c:v>
                </c:pt>
                <c:pt idx="986">
                  <c:v>1.9869999999999999E-2</c:v>
                </c:pt>
                <c:pt idx="987">
                  <c:v>1.9879999999999998E-2</c:v>
                </c:pt>
                <c:pt idx="988">
                  <c:v>1.9890000000000001E-2</c:v>
                </c:pt>
                <c:pt idx="989">
                  <c:v>1.9900000000000001E-2</c:v>
                </c:pt>
                <c:pt idx="990">
                  <c:v>1.9910000000000001E-2</c:v>
                </c:pt>
                <c:pt idx="991">
                  <c:v>1.992E-2</c:v>
                </c:pt>
                <c:pt idx="992">
                  <c:v>1.993E-2</c:v>
                </c:pt>
                <c:pt idx="993">
                  <c:v>1.9939999999999999E-2</c:v>
                </c:pt>
                <c:pt idx="994">
                  <c:v>1.9949999999999999E-2</c:v>
                </c:pt>
                <c:pt idx="995">
                  <c:v>1.9959999999999999E-2</c:v>
                </c:pt>
                <c:pt idx="996">
                  <c:v>1.9970000000000002E-2</c:v>
                </c:pt>
                <c:pt idx="997">
                  <c:v>1.9980000000000001E-2</c:v>
                </c:pt>
                <c:pt idx="998">
                  <c:v>1.9990000000000001E-2</c:v>
                </c:pt>
                <c:pt idx="999">
                  <c:v>0.02</c:v>
                </c:pt>
                <c:pt idx="1000">
                  <c:v>2.001E-2</c:v>
                </c:pt>
                <c:pt idx="1001">
                  <c:v>2.002E-2</c:v>
                </c:pt>
                <c:pt idx="1002">
                  <c:v>2.0029999999999999E-2</c:v>
                </c:pt>
                <c:pt idx="1003">
                  <c:v>2.0039999999999999E-2</c:v>
                </c:pt>
                <c:pt idx="1004">
                  <c:v>2.0049999999999998E-2</c:v>
                </c:pt>
                <c:pt idx="1005">
                  <c:v>2.0060000000000001E-2</c:v>
                </c:pt>
                <c:pt idx="1006">
                  <c:v>2.0070000000000001E-2</c:v>
                </c:pt>
                <c:pt idx="1007">
                  <c:v>2.0080000000000001E-2</c:v>
                </c:pt>
                <c:pt idx="1008">
                  <c:v>2.009E-2</c:v>
                </c:pt>
                <c:pt idx="1009">
                  <c:v>2.01E-2</c:v>
                </c:pt>
                <c:pt idx="1010">
                  <c:v>2.0109999999999999E-2</c:v>
                </c:pt>
                <c:pt idx="1011">
                  <c:v>2.0119999999999999E-2</c:v>
                </c:pt>
                <c:pt idx="1012">
                  <c:v>2.0129999999999999E-2</c:v>
                </c:pt>
                <c:pt idx="1013">
                  <c:v>2.0140000000000002E-2</c:v>
                </c:pt>
                <c:pt idx="1014">
                  <c:v>2.0150000000000001E-2</c:v>
                </c:pt>
                <c:pt idx="1015">
                  <c:v>2.0160000000000001E-2</c:v>
                </c:pt>
                <c:pt idx="1016">
                  <c:v>2.017E-2</c:v>
                </c:pt>
                <c:pt idx="1017">
                  <c:v>2.018E-2</c:v>
                </c:pt>
                <c:pt idx="1018">
                  <c:v>2.019E-2</c:v>
                </c:pt>
                <c:pt idx="1019">
                  <c:v>2.0199999999999999E-2</c:v>
                </c:pt>
                <c:pt idx="1020">
                  <c:v>2.0209999999999999E-2</c:v>
                </c:pt>
                <c:pt idx="1021">
                  <c:v>2.0219999999999998E-2</c:v>
                </c:pt>
                <c:pt idx="1022">
                  <c:v>2.0230000000000001E-2</c:v>
                </c:pt>
                <c:pt idx="1023">
                  <c:v>2.0240000000000001E-2</c:v>
                </c:pt>
                <c:pt idx="1024">
                  <c:v>2.0250000000000001E-2</c:v>
                </c:pt>
                <c:pt idx="1025">
                  <c:v>2.026E-2</c:v>
                </c:pt>
                <c:pt idx="1026">
                  <c:v>2.027E-2</c:v>
                </c:pt>
                <c:pt idx="1027">
                  <c:v>2.0279999999999999E-2</c:v>
                </c:pt>
                <c:pt idx="1028">
                  <c:v>2.0289999999999999E-2</c:v>
                </c:pt>
                <c:pt idx="1029">
                  <c:v>2.0299999999999999E-2</c:v>
                </c:pt>
                <c:pt idx="1030">
                  <c:v>2.0310000000000002E-2</c:v>
                </c:pt>
                <c:pt idx="1031">
                  <c:v>2.0320000000000001E-2</c:v>
                </c:pt>
                <c:pt idx="1032">
                  <c:v>2.0330000000000001E-2</c:v>
                </c:pt>
                <c:pt idx="1033">
                  <c:v>2.034E-2</c:v>
                </c:pt>
                <c:pt idx="1034">
                  <c:v>2.035E-2</c:v>
                </c:pt>
                <c:pt idx="1035">
                  <c:v>2.036E-2</c:v>
                </c:pt>
                <c:pt idx="1036">
                  <c:v>2.0369999999999999E-2</c:v>
                </c:pt>
                <c:pt idx="1037">
                  <c:v>2.0379999999999999E-2</c:v>
                </c:pt>
                <c:pt idx="1038">
                  <c:v>2.0389999999999998E-2</c:v>
                </c:pt>
                <c:pt idx="1039">
                  <c:v>2.0400000000000001E-2</c:v>
                </c:pt>
                <c:pt idx="1040">
                  <c:v>2.0410000000000001E-2</c:v>
                </c:pt>
                <c:pt idx="1041">
                  <c:v>2.0420000000000001E-2</c:v>
                </c:pt>
                <c:pt idx="1042">
                  <c:v>2.043E-2</c:v>
                </c:pt>
                <c:pt idx="1043">
                  <c:v>2.044E-2</c:v>
                </c:pt>
                <c:pt idx="1044">
                  <c:v>2.0449999999999999E-2</c:v>
                </c:pt>
                <c:pt idx="1045">
                  <c:v>2.0459999999999999E-2</c:v>
                </c:pt>
                <c:pt idx="1046">
                  <c:v>2.0469999999999999E-2</c:v>
                </c:pt>
                <c:pt idx="1047">
                  <c:v>2.0480000000000002E-2</c:v>
                </c:pt>
                <c:pt idx="1048">
                  <c:v>2.0490000000000001E-2</c:v>
                </c:pt>
                <c:pt idx="1049">
                  <c:v>2.0500000000000001E-2</c:v>
                </c:pt>
                <c:pt idx="1050">
                  <c:v>2.051E-2</c:v>
                </c:pt>
                <c:pt idx="1051">
                  <c:v>2.052E-2</c:v>
                </c:pt>
                <c:pt idx="1052">
                  <c:v>2.053E-2</c:v>
                </c:pt>
                <c:pt idx="1053">
                  <c:v>2.0539999999999999E-2</c:v>
                </c:pt>
                <c:pt idx="1054">
                  <c:v>2.0549999999999999E-2</c:v>
                </c:pt>
                <c:pt idx="1055">
                  <c:v>2.0559999999999998E-2</c:v>
                </c:pt>
                <c:pt idx="1056">
                  <c:v>2.0570000000000001E-2</c:v>
                </c:pt>
                <c:pt idx="1057">
                  <c:v>2.0580000000000001E-2</c:v>
                </c:pt>
                <c:pt idx="1058">
                  <c:v>2.0590000000000001E-2</c:v>
                </c:pt>
                <c:pt idx="1059">
                  <c:v>2.06E-2</c:v>
                </c:pt>
                <c:pt idx="1060">
                  <c:v>2.061E-2</c:v>
                </c:pt>
                <c:pt idx="1061">
                  <c:v>2.0619999999999999E-2</c:v>
                </c:pt>
                <c:pt idx="1062">
                  <c:v>2.0629999999999999E-2</c:v>
                </c:pt>
                <c:pt idx="1063">
                  <c:v>2.0639999999999999E-2</c:v>
                </c:pt>
                <c:pt idx="1064">
                  <c:v>2.0650000000000002E-2</c:v>
                </c:pt>
                <c:pt idx="1065">
                  <c:v>2.0660000000000001E-2</c:v>
                </c:pt>
                <c:pt idx="1066">
                  <c:v>2.0670000000000001E-2</c:v>
                </c:pt>
                <c:pt idx="1067">
                  <c:v>2.068E-2</c:v>
                </c:pt>
                <c:pt idx="1068">
                  <c:v>2.069E-2</c:v>
                </c:pt>
                <c:pt idx="1069">
                  <c:v>2.07E-2</c:v>
                </c:pt>
                <c:pt idx="1070">
                  <c:v>2.0709999999999999E-2</c:v>
                </c:pt>
                <c:pt idx="1071">
                  <c:v>2.0719999999999999E-2</c:v>
                </c:pt>
                <c:pt idx="1072">
                  <c:v>2.0729999999999998E-2</c:v>
                </c:pt>
                <c:pt idx="1073">
                  <c:v>2.0740000000000001E-2</c:v>
                </c:pt>
                <c:pt idx="1074">
                  <c:v>2.0750000000000001E-2</c:v>
                </c:pt>
                <c:pt idx="1075">
                  <c:v>2.0760000000000001E-2</c:v>
                </c:pt>
                <c:pt idx="1076">
                  <c:v>2.077E-2</c:v>
                </c:pt>
                <c:pt idx="1077">
                  <c:v>2.078E-2</c:v>
                </c:pt>
                <c:pt idx="1078">
                  <c:v>2.0789999999999999E-2</c:v>
                </c:pt>
                <c:pt idx="1079">
                  <c:v>2.0799999999999999E-2</c:v>
                </c:pt>
                <c:pt idx="1080">
                  <c:v>2.0809999999999999E-2</c:v>
                </c:pt>
                <c:pt idx="1081">
                  <c:v>2.0820000000000002E-2</c:v>
                </c:pt>
                <c:pt idx="1082">
                  <c:v>2.0830000000000001E-2</c:v>
                </c:pt>
                <c:pt idx="1083">
                  <c:v>2.0840000000000001E-2</c:v>
                </c:pt>
                <c:pt idx="1084">
                  <c:v>2.085E-2</c:v>
                </c:pt>
                <c:pt idx="1085">
                  <c:v>2.086E-2</c:v>
                </c:pt>
                <c:pt idx="1086">
                  <c:v>2.087E-2</c:v>
                </c:pt>
                <c:pt idx="1087">
                  <c:v>2.0879999999999999E-2</c:v>
                </c:pt>
                <c:pt idx="1088">
                  <c:v>2.0889999999999999E-2</c:v>
                </c:pt>
                <c:pt idx="1089">
                  <c:v>2.0899999999999998E-2</c:v>
                </c:pt>
                <c:pt idx="1090">
                  <c:v>2.0910000000000002E-2</c:v>
                </c:pt>
                <c:pt idx="1091">
                  <c:v>2.0920000000000001E-2</c:v>
                </c:pt>
                <c:pt idx="1092">
                  <c:v>2.0930000000000001E-2</c:v>
                </c:pt>
                <c:pt idx="1093">
                  <c:v>2.094E-2</c:v>
                </c:pt>
                <c:pt idx="1094">
                  <c:v>2.095E-2</c:v>
                </c:pt>
                <c:pt idx="1095">
                  <c:v>2.0959999999999999E-2</c:v>
                </c:pt>
                <c:pt idx="1096">
                  <c:v>2.0969999999999999E-2</c:v>
                </c:pt>
                <c:pt idx="1097">
                  <c:v>2.0979999999999999E-2</c:v>
                </c:pt>
                <c:pt idx="1098">
                  <c:v>2.0990000000000002E-2</c:v>
                </c:pt>
                <c:pt idx="1099">
                  <c:v>2.1000000000000001E-2</c:v>
                </c:pt>
                <c:pt idx="1100">
                  <c:v>2.1010000000000001E-2</c:v>
                </c:pt>
                <c:pt idx="1101">
                  <c:v>2.102E-2</c:v>
                </c:pt>
                <c:pt idx="1102">
                  <c:v>2.103E-2</c:v>
                </c:pt>
                <c:pt idx="1103">
                  <c:v>2.104E-2</c:v>
                </c:pt>
                <c:pt idx="1104">
                  <c:v>2.1049999999999999E-2</c:v>
                </c:pt>
                <c:pt idx="1105">
                  <c:v>2.1059999999999999E-2</c:v>
                </c:pt>
                <c:pt idx="1106">
                  <c:v>2.1069999999999998E-2</c:v>
                </c:pt>
                <c:pt idx="1107">
                  <c:v>2.1080000000000002E-2</c:v>
                </c:pt>
                <c:pt idx="1108">
                  <c:v>2.1090000000000001E-2</c:v>
                </c:pt>
                <c:pt idx="1109">
                  <c:v>2.1100000000000001E-2</c:v>
                </c:pt>
                <c:pt idx="1110">
                  <c:v>2.111E-2</c:v>
                </c:pt>
                <c:pt idx="1111">
                  <c:v>2.112E-2</c:v>
                </c:pt>
                <c:pt idx="1112">
                  <c:v>2.1129999999999999E-2</c:v>
                </c:pt>
                <c:pt idx="1113">
                  <c:v>2.1139999999999999E-2</c:v>
                </c:pt>
                <c:pt idx="1114">
                  <c:v>2.1149999999999999E-2</c:v>
                </c:pt>
                <c:pt idx="1115">
                  <c:v>2.1160000000000002E-2</c:v>
                </c:pt>
                <c:pt idx="1116">
                  <c:v>2.1170000000000001E-2</c:v>
                </c:pt>
                <c:pt idx="1117">
                  <c:v>2.1180000000000001E-2</c:v>
                </c:pt>
                <c:pt idx="1118">
                  <c:v>2.1190000000000001E-2</c:v>
                </c:pt>
                <c:pt idx="1119">
                  <c:v>2.12E-2</c:v>
                </c:pt>
                <c:pt idx="1120">
                  <c:v>2.121E-2</c:v>
                </c:pt>
                <c:pt idx="1121">
                  <c:v>2.1219999999999999E-2</c:v>
                </c:pt>
                <c:pt idx="1122">
                  <c:v>2.1229999999999999E-2</c:v>
                </c:pt>
                <c:pt idx="1123">
                  <c:v>2.1239999999999998E-2</c:v>
                </c:pt>
                <c:pt idx="1124">
                  <c:v>2.1250000000000002E-2</c:v>
                </c:pt>
                <c:pt idx="1125">
                  <c:v>2.1260000000000001E-2</c:v>
                </c:pt>
                <c:pt idx="1126">
                  <c:v>2.1270000000000001E-2</c:v>
                </c:pt>
                <c:pt idx="1127">
                  <c:v>2.128E-2</c:v>
                </c:pt>
                <c:pt idx="1128">
                  <c:v>2.129E-2</c:v>
                </c:pt>
                <c:pt idx="1129">
                  <c:v>2.1299999999999999E-2</c:v>
                </c:pt>
                <c:pt idx="1130">
                  <c:v>2.1309999999999999E-2</c:v>
                </c:pt>
                <c:pt idx="1131">
                  <c:v>2.1319999999999999E-2</c:v>
                </c:pt>
                <c:pt idx="1132">
                  <c:v>2.1329999999999998E-2</c:v>
                </c:pt>
                <c:pt idx="1133">
                  <c:v>2.1340000000000001E-2</c:v>
                </c:pt>
                <c:pt idx="1134">
                  <c:v>2.1350000000000001E-2</c:v>
                </c:pt>
                <c:pt idx="1135">
                  <c:v>2.1360000000000001E-2</c:v>
                </c:pt>
                <c:pt idx="1136">
                  <c:v>2.137E-2</c:v>
                </c:pt>
                <c:pt idx="1137">
                  <c:v>2.138E-2</c:v>
                </c:pt>
                <c:pt idx="1138">
                  <c:v>2.1389999999999999E-2</c:v>
                </c:pt>
                <c:pt idx="1139">
                  <c:v>2.1399999999999999E-2</c:v>
                </c:pt>
                <c:pt idx="1140">
                  <c:v>2.1409999999999998E-2</c:v>
                </c:pt>
                <c:pt idx="1141">
                  <c:v>2.1420000000000002E-2</c:v>
                </c:pt>
                <c:pt idx="1142">
                  <c:v>2.1430000000000001E-2</c:v>
                </c:pt>
                <c:pt idx="1143">
                  <c:v>2.1440000000000001E-2</c:v>
                </c:pt>
                <c:pt idx="1144">
                  <c:v>2.145E-2</c:v>
                </c:pt>
                <c:pt idx="1145">
                  <c:v>2.146E-2</c:v>
                </c:pt>
                <c:pt idx="1146">
                  <c:v>2.147E-2</c:v>
                </c:pt>
                <c:pt idx="1147">
                  <c:v>2.1479999999999999E-2</c:v>
                </c:pt>
                <c:pt idx="1148">
                  <c:v>2.1489999999999999E-2</c:v>
                </c:pt>
                <c:pt idx="1149">
                  <c:v>2.1499999999999998E-2</c:v>
                </c:pt>
                <c:pt idx="1150">
                  <c:v>2.1510000000000001E-2</c:v>
                </c:pt>
                <c:pt idx="1151">
                  <c:v>2.1520000000000001E-2</c:v>
                </c:pt>
                <c:pt idx="1152">
                  <c:v>2.1530000000000001E-2</c:v>
                </c:pt>
                <c:pt idx="1153">
                  <c:v>2.154E-2</c:v>
                </c:pt>
                <c:pt idx="1154">
                  <c:v>2.155E-2</c:v>
                </c:pt>
                <c:pt idx="1155">
                  <c:v>2.1559999999999999E-2</c:v>
                </c:pt>
                <c:pt idx="1156">
                  <c:v>2.1569999999999999E-2</c:v>
                </c:pt>
                <c:pt idx="1157">
                  <c:v>2.1579999999999998E-2</c:v>
                </c:pt>
                <c:pt idx="1158">
                  <c:v>2.1590000000000002E-2</c:v>
                </c:pt>
                <c:pt idx="1159">
                  <c:v>2.1600000000000001E-2</c:v>
                </c:pt>
                <c:pt idx="1160">
                  <c:v>2.1610000000000001E-2</c:v>
                </c:pt>
                <c:pt idx="1161">
                  <c:v>2.162E-2</c:v>
                </c:pt>
                <c:pt idx="1162">
                  <c:v>2.163E-2</c:v>
                </c:pt>
                <c:pt idx="1163">
                  <c:v>2.164E-2</c:v>
                </c:pt>
                <c:pt idx="1164">
                  <c:v>2.1649999999999999E-2</c:v>
                </c:pt>
                <c:pt idx="1165">
                  <c:v>2.1659999999999999E-2</c:v>
                </c:pt>
                <c:pt idx="1166">
                  <c:v>2.1669999999999998E-2</c:v>
                </c:pt>
                <c:pt idx="1167">
                  <c:v>2.1680000000000001E-2</c:v>
                </c:pt>
                <c:pt idx="1168">
                  <c:v>2.1690000000000001E-2</c:v>
                </c:pt>
                <c:pt idx="1169">
                  <c:v>2.1700000000000001E-2</c:v>
                </c:pt>
                <c:pt idx="1170">
                  <c:v>2.171E-2</c:v>
                </c:pt>
                <c:pt idx="1171">
                  <c:v>2.172E-2</c:v>
                </c:pt>
                <c:pt idx="1172">
                  <c:v>2.1729999999999999E-2</c:v>
                </c:pt>
                <c:pt idx="1173">
                  <c:v>2.1739999999999999E-2</c:v>
                </c:pt>
                <c:pt idx="1174">
                  <c:v>2.1749999999999999E-2</c:v>
                </c:pt>
                <c:pt idx="1175">
                  <c:v>2.1760000000000002E-2</c:v>
                </c:pt>
                <c:pt idx="1176">
                  <c:v>2.1770000000000001E-2</c:v>
                </c:pt>
                <c:pt idx="1177">
                  <c:v>2.1780000000000001E-2</c:v>
                </c:pt>
                <c:pt idx="1178">
                  <c:v>2.179E-2</c:v>
                </c:pt>
                <c:pt idx="1179">
                  <c:v>2.18E-2</c:v>
                </c:pt>
                <c:pt idx="1180">
                  <c:v>2.181E-2</c:v>
                </c:pt>
                <c:pt idx="1181">
                  <c:v>2.1819999999999999E-2</c:v>
                </c:pt>
                <c:pt idx="1182">
                  <c:v>2.1829999999999999E-2</c:v>
                </c:pt>
                <c:pt idx="1183">
                  <c:v>2.1839999999999998E-2</c:v>
                </c:pt>
                <c:pt idx="1184">
                  <c:v>2.1850000000000001E-2</c:v>
                </c:pt>
                <c:pt idx="1185">
                  <c:v>2.1860000000000001E-2</c:v>
                </c:pt>
                <c:pt idx="1186">
                  <c:v>2.1870000000000001E-2</c:v>
                </c:pt>
                <c:pt idx="1187">
                  <c:v>2.188E-2</c:v>
                </c:pt>
                <c:pt idx="1188">
                  <c:v>2.189E-2</c:v>
                </c:pt>
                <c:pt idx="1189">
                  <c:v>2.1899999999999999E-2</c:v>
                </c:pt>
                <c:pt idx="1190">
                  <c:v>2.1909999999999999E-2</c:v>
                </c:pt>
                <c:pt idx="1191">
                  <c:v>2.1919999999999999E-2</c:v>
                </c:pt>
                <c:pt idx="1192">
                  <c:v>2.1930000000000002E-2</c:v>
                </c:pt>
                <c:pt idx="1193">
                  <c:v>2.1940000000000001E-2</c:v>
                </c:pt>
                <c:pt idx="1194">
                  <c:v>2.1950000000000001E-2</c:v>
                </c:pt>
                <c:pt idx="1195">
                  <c:v>2.196E-2</c:v>
                </c:pt>
                <c:pt idx="1196">
                  <c:v>2.197E-2</c:v>
                </c:pt>
                <c:pt idx="1197">
                  <c:v>2.198E-2</c:v>
                </c:pt>
                <c:pt idx="1198">
                  <c:v>2.1989999999999999E-2</c:v>
                </c:pt>
                <c:pt idx="1199">
                  <c:v>2.1999999999999999E-2</c:v>
                </c:pt>
                <c:pt idx="1200">
                  <c:v>2.2009999999999998E-2</c:v>
                </c:pt>
                <c:pt idx="1201">
                  <c:v>2.2020000000000001E-2</c:v>
                </c:pt>
                <c:pt idx="1202">
                  <c:v>2.2030000000000001E-2</c:v>
                </c:pt>
                <c:pt idx="1203">
                  <c:v>2.2040000000000001E-2</c:v>
                </c:pt>
                <c:pt idx="1204">
                  <c:v>2.205E-2</c:v>
                </c:pt>
                <c:pt idx="1205">
                  <c:v>2.206E-2</c:v>
                </c:pt>
                <c:pt idx="1206">
                  <c:v>2.2069999999999999E-2</c:v>
                </c:pt>
                <c:pt idx="1207">
                  <c:v>2.2079999999999999E-2</c:v>
                </c:pt>
                <c:pt idx="1208">
                  <c:v>2.2089999999999999E-2</c:v>
                </c:pt>
                <c:pt idx="1209">
                  <c:v>2.2100000000000002E-2</c:v>
                </c:pt>
                <c:pt idx="1210">
                  <c:v>2.2110000000000001E-2</c:v>
                </c:pt>
                <c:pt idx="1211">
                  <c:v>2.2120000000000001E-2</c:v>
                </c:pt>
                <c:pt idx="1212">
                  <c:v>2.213E-2</c:v>
                </c:pt>
                <c:pt idx="1213">
                  <c:v>2.214E-2</c:v>
                </c:pt>
                <c:pt idx="1214">
                  <c:v>2.215E-2</c:v>
                </c:pt>
                <c:pt idx="1215">
                  <c:v>2.2159999999999999E-2</c:v>
                </c:pt>
                <c:pt idx="1216">
                  <c:v>2.2169999999999999E-2</c:v>
                </c:pt>
                <c:pt idx="1217">
                  <c:v>2.2179999999999998E-2</c:v>
                </c:pt>
                <c:pt idx="1218">
                  <c:v>2.2190000000000001E-2</c:v>
                </c:pt>
                <c:pt idx="1219">
                  <c:v>2.2200000000000001E-2</c:v>
                </c:pt>
                <c:pt idx="1220">
                  <c:v>2.2210000000000001E-2</c:v>
                </c:pt>
                <c:pt idx="1221">
                  <c:v>2.222E-2</c:v>
                </c:pt>
                <c:pt idx="1222">
                  <c:v>2.223E-2</c:v>
                </c:pt>
                <c:pt idx="1223">
                  <c:v>2.2239999999999999E-2</c:v>
                </c:pt>
                <c:pt idx="1224">
                  <c:v>2.2249999999999999E-2</c:v>
                </c:pt>
                <c:pt idx="1225">
                  <c:v>2.2259999999999999E-2</c:v>
                </c:pt>
                <c:pt idx="1226">
                  <c:v>2.2270000000000002E-2</c:v>
                </c:pt>
                <c:pt idx="1227">
                  <c:v>2.2280000000000001E-2</c:v>
                </c:pt>
                <c:pt idx="1228">
                  <c:v>2.2290000000000001E-2</c:v>
                </c:pt>
                <c:pt idx="1229">
                  <c:v>2.23E-2</c:v>
                </c:pt>
                <c:pt idx="1230">
                  <c:v>2.231E-2</c:v>
                </c:pt>
                <c:pt idx="1231">
                  <c:v>2.232E-2</c:v>
                </c:pt>
                <c:pt idx="1232">
                  <c:v>2.2329999999999999E-2</c:v>
                </c:pt>
                <c:pt idx="1233">
                  <c:v>2.2339999999999999E-2</c:v>
                </c:pt>
                <c:pt idx="1234">
                  <c:v>2.2349999999999998E-2</c:v>
                </c:pt>
                <c:pt idx="1235">
                  <c:v>2.2360000000000001E-2</c:v>
                </c:pt>
                <c:pt idx="1236">
                  <c:v>2.2370000000000001E-2</c:v>
                </c:pt>
                <c:pt idx="1237">
                  <c:v>2.2380000000000001E-2</c:v>
                </c:pt>
                <c:pt idx="1238">
                  <c:v>2.239E-2</c:v>
                </c:pt>
                <c:pt idx="1239">
                  <c:v>2.24E-2</c:v>
                </c:pt>
                <c:pt idx="1240">
                  <c:v>2.2409999999999999E-2</c:v>
                </c:pt>
                <c:pt idx="1241">
                  <c:v>2.2419999999999999E-2</c:v>
                </c:pt>
                <c:pt idx="1242">
                  <c:v>2.2429999999999999E-2</c:v>
                </c:pt>
                <c:pt idx="1243">
                  <c:v>2.2440000000000002E-2</c:v>
                </c:pt>
                <c:pt idx="1244">
                  <c:v>2.2450000000000001E-2</c:v>
                </c:pt>
                <c:pt idx="1245">
                  <c:v>2.2460000000000001E-2</c:v>
                </c:pt>
                <c:pt idx="1246">
                  <c:v>2.247E-2</c:v>
                </c:pt>
                <c:pt idx="1247">
                  <c:v>2.248E-2</c:v>
                </c:pt>
                <c:pt idx="1248">
                  <c:v>2.249E-2</c:v>
                </c:pt>
                <c:pt idx="1249">
                  <c:v>2.2499999999999999E-2</c:v>
                </c:pt>
                <c:pt idx="1250">
                  <c:v>2.2509999999999999E-2</c:v>
                </c:pt>
                <c:pt idx="1251">
                  <c:v>2.2519999999999998E-2</c:v>
                </c:pt>
                <c:pt idx="1252">
                  <c:v>2.2530000000000001E-2</c:v>
                </c:pt>
                <c:pt idx="1253">
                  <c:v>2.2540000000000001E-2</c:v>
                </c:pt>
                <c:pt idx="1254">
                  <c:v>2.2550000000000001E-2</c:v>
                </c:pt>
                <c:pt idx="1255">
                  <c:v>2.256E-2</c:v>
                </c:pt>
                <c:pt idx="1256">
                  <c:v>2.257E-2</c:v>
                </c:pt>
                <c:pt idx="1257">
                  <c:v>2.2579999999999999E-2</c:v>
                </c:pt>
                <c:pt idx="1258">
                  <c:v>2.2589999999999999E-2</c:v>
                </c:pt>
                <c:pt idx="1259">
                  <c:v>2.2599999999999999E-2</c:v>
                </c:pt>
                <c:pt idx="1260">
                  <c:v>2.2610000000000002E-2</c:v>
                </c:pt>
                <c:pt idx="1261">
                  <c:v>2.2620000000000001E-2</c:v>
                </c:pt>
                <c:pt idx="1262">
                  <c:v>2.2630000000000001E-2</c:v>
                </c:pt>
                <c:pt idx="1263">
                  <c:v>2.264E-2</c:v>
                </c:pt>
                <c:pt idx="1264">
                  <c:v>2.265E-2</c:v>
                </c:pt>
                <c:pt idx="1265">
                  <c:v>2.266E-2</c:v>
                </c:pt>
                <c:pt idx="1266">
                  <c:v>2.2669999999999999E-2</c:v>
                </c:pt>
                <c:pt idx="1267">
                  <c:v>2.2679999999999999E-2</c:v>
                </c:pt>
                <c:pt idx="1268">
                  <c:v>2.2689999999999998E-2</c:v>
                </c:pt>
                <c:pt idx="1269">
                  <c:v>2.2700000000000001E-2</c:v>
                </c:pt>
                <c:pt idx="1270">
                  <c:v>2.2710000000000001E-2</c:v>
                </c:pt>
                <c:pt idx="1271">
                  <c:v>2.2720000000000001E-2</c:v>
                </c:pt>
                <c:pt idx="1272">
                  <c:v>2.273E-2</c:v>
                </c:pt>
                <c:pt idx="1273">
                  <c:v>2.274E-2</c:v>
                </c:pt>
                <c:pt idx="1274">
                  <c:v>2.2749999999999999E-2</c:v>
                </c:pt>
                <c:pt idx="1275">
                  <c:v>2.2759999999999999E-2</c:v>
                </c:pt>
                <c:pt idx="1276">
                  <c:v>2.2769999999999999E-2</c:v>
                </c:pt>
                <c:pt idx="1277">
                  <c:v>2.2780000000000002E-2</c:v>
                </c:pt>
                <c:pt idx="1278">
                  <c:v>2.2790000000000001E-2</c:v>
                </c:pt>
                <c:pt idx="1279">
                  <c:v>2.2800000000000001E-2</c:v>
                </c:pt>
                <c:pt idx="1280">
                  <c:v>2.281E-2</c:v>
                </c:pt>
                <c:pt idx="1281">
                  <c:v>2.282E-2</c:v>
                </c:pt>
                <c:pt idx="1282">
                  <c:v>2.283E-2</c:v>
                </c:pt>
                <c:pt idx="1283">
                  <c:v>2.2839999999999999E-2</c:v>
                </c:pt>
                <c:pt idx="1284">
                  <c:v>2.2849999999999999E-2</c:v>
                </c:pt>
                <c:pt idx="1285">
                  <c:v>2.2859999999999998E-2</c:v>
                </c:pt>
                <c:pt idx="1286">
                  <c:v>2.2870000000000001E-2</c:v>
                </c:pt>
                <c:pt idx="1287">
                  <c:v>2.2880000000000001E-2</c:v>
                </c:pt>
                <c:pt idx="1288">
                  <c:v>2.2890000000000001E-2</c:v>
                </c:pt>
                <c:pt idx="1289">
                  <c:v>2.29E-2</c:v>
                </c:pt>
                <c:pt idx="1290">
                  <c:v>2.291E-2</c:v>
                </c:pt>
                <c:pt idx="1291">
                  <c:v>2.2919999999999999E-2</c:v>
                </c:pt>
                <c:pt idx="1292">
                  <c:v>2.2929999999999999E-2</c:v>
                </c:pt>
                <c:pt idx="1293">
                  <c:v>2.2939999999999999E-2</c:v>
                </c:pt>
                <c:pt idx="1294">
                  <c:v>2.2950000000000002E-2</c:v>
                </c:pt>
                <c:pt idx="1295">
                  <c:v>2.2960000000000001E-2</c:v>
                </c:pt>
                <c:pt idx="1296">
                  <c:v>2.2970000000000001E-2</c:v>
                </c:pt>
                <c:pt idx="1297">
                  <c:v>2.298E-2</c:v>
                </c:pt>
                <c:pt idx="1298">
                  <c:v>2.299E-2</c:v>
                </c:pt>
                <c:pt idx="1299">
                  <c:v>2.3E-2</c:v>
                </c:pt>
                <c:pt idx="1300">
                  <c:v>2.3009999999999999E-2</c:v>
                </c:pt>
                <c:pt idx="1301">
                  <c:v>2.3019999999999999E-2</c:v>
                </c:pt>
                <c:pt idx="1302">
                  <c:v>2.3029999999999998E-2</c:v>
                </c:pt>
                <c:pt idx="1303">
                  <c:v>2.3040000000000001E-2</c:v>
                </c:pt>
                <c:pt idx="1304">
                  <c:v>2.3050000000000001E-2</c:v>
                </c:pt>
                <c:pt idx="1305">
                  <c:v>2.3060000000000001E-2</c:v>
                </c:pt>
                <c:pt idx="1306">
                  <c:v>2.307E-2</c:v>
                </c:pt>
                <c:pt idx="1307">
                  <c:v>2.308E-2</c:v>
                </c:pt>
                <c:pt idx="1308">
                  <c:v>2.3089999999999999E-2</c:v>
                </c:pt>
                <c:pt idx="1309">
                  <c:v>2.3099999999999999E-2</c:v>
                </c:pt>
                <c:pt idx="1310">
                  <c:v>2.3109999999999999E-2</c:v>
                </c:pt>
                <c:pt idx="1311">
                  <c:v>2.3120000000000002E-2</c:v>
                </c:pt>
                <c:pt idx="1312">
                  <c:v>2.3130000000000001E-2</c:v>
                </c:pt>
                <c:pt idx="1313">
                  <c:v>2.3140000000000001E-2</c:v>
                </c:pt>
                <c:pt idx="1314">
                  <c:v>2.315E-2</c:v>
                </c:pt>
                <c:pt idx="1315">
                  <c:v>2.316E-2</c:v>
                </c:pt>
                <c:pt idx="1316">
                  <c:v>2.317E-2</c:v>
                </c:pt>
                <c:pt idx="1317">
                  <c:v>2.3179999999999999E-2</c:v>
                </c:pt>
                <c:pt idx="1318">
                  <c:v>2.3189999999999999E-2</c:v>
                </c:pt>
                <c:pt idx="1319">
                  <c:v>2.3199999999999998E-2</c:v>
                </c:pt>
                <c:pt idx="1320">
                  <c:v>2.3210000000000001E-2</c:v>
                </c:pt>
                <c:pt idx="1321">
                  <c:v>2.3220000000000001E-2</c:v>
                </c:pt>
                <c:pt idx="1322">
                  <c:v>2.3230000000000001E-2</c:v>
                </c:pt>
                <c:pt idx="1323">
                  <c:v>2.324E-2</c:v>
                </c:pt>
                <c:pt idx="1324">
                  <c:v>2.325E-2</c:v>
                </c:pt>
                <c:pt idx="1325">
                  <c:v>2.3259999999999999E-2</c:v>
                </c:pt>
                <c:pt idx="1326">
                  <c:v>2.3269999999999999E-2</c:v>
                </c:pt>
                <c:pt idx="1327">
                  <c:v>2.3279999999999999E-2</c:v>
                </c:pt>
                <c:pt idx="1328">
                  <c:v>2.3290000000000002E-2</c:v>
                </c:pt>
                <c:pt idx="1329">
                  <c:v>2.3300000000000001E-2</c:v>
                </c:pt>
                <c:pt idx="1330">
                  <c:v>2.3310000000000001E-2</c:v>
                </c:pt>
                <c:pt idx="1331">
                  <c:v>2.332E-2</c:v>
                </c:pt>
                <c:pt idx="1332">
                  <c:v>2.333E-2</c:v>
                </c:pt>
                <c:pt idx="1333">
                  <c:v>2.334E-2</c:v>
                </c:pt>
                <c:pt idx="1334">
                  <c:v>2.3349999999999999E-2</c:v>
                </c:pt>
                <c:pt idx="1335">
                  <c:v>2.3359999999999999E-2</c:v>
                </c:pt>
                <c:pt idx="1336">
                  <c:v>2.3369999999999998E-2</c:v>
                </c:pt>
                <c:pt idx="1337">
                  <c:v>2.3380000000000001E-2</c:v>
                </c:pt>
                <c:pt idx="1338">
                  <c:v>2.3390000000000001E-2</c:v>
                </c:pt>
                <c:pt idx="1339">
                  <c:v>2.3400000000000001E-2</c:v>
                </c:pt>
                <c:pt idx="1340">
                  <c:v>2.341E-2</c:v>
                </c:pt>
                <c:pt idx="1341">
                  <c:v>2.342E-2</c:v>
                </c:pt>
                <c:pt idx="1342">
                  <c:v>2.3429999999999999E-2</c:v>
                </c:pt>
                <c:pt idx="1343">
                  <c:v>2.3439999999999999E-2</c:v>
                </c:pt>
                <c:pt idx="1344">
                  <c:v>2.3449999999999999E-2</c:v>
                </c:pt>
                <c:pt idx="1345">
                  <c:v>2.3460000000000002E-2</c:v>
                </c:pt>
                <c:pt idx="1346">
                  <c:v>2.3470000000000001E-2</c:v>
                </c:pt>
                <c:pt idx="1347">
                  <c:v>2.3480000000000001E-2</c:v>
                </c:pt>
                <c:pt idx="1348">
                  <c:v>2.349E-2</c:v>
                </c:pt>
                <c:pt idx="1349">
                  <c:v>2.35E-2</c:v>
                </c:pt>
                <c:pt idx="1350">
                  <c:v>2.351E-2</c:v>
                </c:pt>
                <c:pt idx="1351">
                  <c:v>2.3519999999999999E-2</c:v>
                </c:pt>
                <c:pt idx="1352">
                  <c:v>2.3529999999999999E-2</c:v>
                </c:pt>
                <c:pt idx="1353">
                  <c:v>2.3539999999999998E-2</c:v>
                </c:pt>
                <c:pt idx="1354">
                  <c:v>2.3550000000000001E-2</c:v>
                </c:pt>
                <c:pt idx="1355">
                  <c:v>2.3560000000000001E-2</c:v>
                </c:pt>
                <c:pt idx="1356">
                  <c:v>2.3570000000000001E-2</c:v>
                </c:pt>
                <c:pt idx="1357">
                  <c:v>2.358E-2</c:v>
                </c:pt>
                <c:pt idx="1358">
                  <c:v>2.359E-2</c:v>
                </c:pt>
                <c:pt idx="1359">
                  <c:v>2.3599999999999999E-2</c:v>
                </c:pt>
                <c:pt idx="1360">
                  <c:v>2.3609999999999999E-2</c:v>
                </c:pt>
                <c:pt idx="1361">
                  <c:v>2.3619999999999999E-2</c:v>
                </c:pt>
                <c:pt idx="1362">
                  <c:v>2.3630000000000002E-2</c:v>
                </c:pt>
                <c:pt idx="1363">
                  <c:v>2.3640000000000001E-2</c:v>
                </c:pt>
                <c:pt idx="1364">
                  <c:v>2.3650000000000001E-2</c:v>
                </c:pt>
                <c:pt idx="1365">
                  <c:v>2.366E-2</c:v>
                </c:pt>
                <c:pt idx="1366">
                  <c:v>2.367E-2</c:v>
                </c:pt>
                <c:pt idx="1367">
                  <c:v>2.368E-2</c:v>
                </c:pt>
                <c:pt idx="1368">
                  <c:v>2.3689999999999999E-2</c:v>
                </c:pt>
                <c:pt idx="1369">
                  <c:v>2.3699999999999999E-2</c:v>
                </c:pt>
                <c:pt idx="1370">
                  <c:v>2.3709999999999998E-2</c:v>
                </c:pt>
                <c:pt idx="1371">
                  <c:v>2.3720000000000001E-2</c:v>
                </c:pt>
                <c:pt idx="1372">
                  <c:v>2.3730000000000001E-2</c:v>
                </c:pt>
                <c:pt idx="1373">
                  <c:v>2.3740000000000001E-2</c:v>
                </c:pt>
                <c:pt idx="1374">
                  <c:v>2.375E-2</c:v>
                </c:pt>
                <c:pt idx="1375">
                  <c:v>2.376E-2</c:v>
                </c:pt>
                <c:pt idx="1376">
                  <c:v>2.3769999999999999E-2</c:v>
                </c:pt>
                <c:pt idx="1377">
                  <c:v>2.3779999999999999E-2</c:v>
                </c:pt>
                <c:pt idx="1378">
                  <c:v>2.3789999999999999E-2</c:v>
                </c:pt>
                <c:pt idx="1379">
                  <c:v>2.3800000000000002E-2</c:v>
                </c:pt>
                <c:pt idx="1380">
                  <c:v>2.3810000000000001E-2</c:v>
                </c:pt>
                <c:pt idx="1381">
                  <c:v>2.3820000000000001E-2</c:v>
                </c:pt>
                <c:pt idx="1382">
                  <c:v>2.383E-2</c:v>
                </c:pt>
                <c:pt idx="1383">
                  <c:v>2.384E-2</c:v>
                </c:pt>
                <c:pt idx="1384">
                  <c:v>2.385E-2</c:v>
                </c:pt>
                <c:pt idx="1385">
                  <c:v>2.3859999999999999E-2</c:v>
                </c:pt>
                <c:pt idx="1386">
                  <c:v>2.3869999999999999E-2</c:v>
                </c:pt>
                <c:pt idx="1387">
                  <c:v>2.3879999999999998E-2</c:v>
                </c:pt>
                <c:pt idx="1388">
                  <c:v>2.3890000000000002E-2</c:v>
                </c:pt>
                <c:pt idx="1389">
                  <c:v>2.3900000000000001E-2</c:v>
                </c:pt>
                <c:pt idx="1390">
                  <c:v>2.3910000000000001E-2</c:v>
                </c:pt>
                <c:pt idx="1391">
                  <c:v>2.392E-2</c:v>
                </c:pt>
                <c:pt idx="1392">
                  <c:v>2.393E-2</c:v>
                </c:pt>
                <c:pt idx="1393">
                  <c:v>2.3939999999999999E-2</c:v>
                </c:pt>
                <c:pt idx="1394">
                  <c:v>2.3949999999999999E-2</c:v>
                </c:pt>
                <c:pt idx="1395">
                  <c:v>2.3959999999999999E-2</c:v>
                </c:pt>
                <c:pt idx="1396">
                  <c:v>2.3970000000000002E-2</c:v>
                </c:pt>
                <c:pt idx="1397">
                  <c:v>2.3980000000000001E-2</c:v>
                </c:pt>
                <c:pt idx="1398">
                  <c:v>2.3990000000000001E-2</c:v>
                </c:pt>
                <c:pt idx="1399">
                  <c:v>2.4E-2</c:v>
                </c:pt>
                <c:pt idx="1400">
                  <c:v>2.401E-2</c:v>
                </c:pt>
                <c:pt idx="1401">
                  <c:v>2.402E-2</c:v>
                </c:pt>
                <c:pt idx="1402">
                  <c:v>2.4029999999999999E-2</c:v>
                </c:pt>
                <c:pt idx="1403">
                  <c:v>2.4039999999999999E-2</c:v>
                </c:pt>
                <c:pt idx="1404">
                  <c:v>2.4049999999999998E-2</c:v>
                </c:pt>
                <c:pt idx="1405">
                  <c:v>2.4060000000000002E-2</c:v>
                </c:pt>
                <c:pt idx="1406">
                  <c:v>2.4070000000000001E-2</c:v>
                </c:pt>
                <c:pt idx="1407">
                  <c:v>2.4080000000000001E-2</c:v>
                </c:pt>
                <c:pt idx="1408">
                  <c:v>2.409E-2</c:v>
                </c:pt>
                <c:pt idx="1409">
                  <c:v>2.41E-2</c:v>
                </c:pt>
                <c:pt idx="1410">
                  <c:v>2.4109999999999999E-2</c:v>
                </c:pt>
                <c:pt idx="1411">
                  <c:v>2.4119999999999999E-2</c:v>
                </c:pt>
                <c:pt idx="1412">
                  <c:v>2.4129999999999999E-2</c:v>
                </c:pt>
                <c:pt idx="1413">
                  <c:v>2.4140000000000002E-2</c:v>
                </c:pt>
                <c:pt idx="1414">
                  <c:v>2.4150000000000001E-2</c:v>
                </c:pt>
                <c:pt idx="1415">
                  <c:v>2.4160000000000001E-2</c:v>
                </c:pt>
                <c:pt idx="1416">
                  <c:v>2.4170000000000001E-2</c:v>
                </c:pt>
                <c:pt idx="1417">
                  <c:v>2.418E-2</c:v>
                </c:pt>
                <c:pt idx="1418">
                  <c:v>2.419E-2</c:v>
                </c:pt>
                <c:pt idx="1419">
                  <c:v>2.4199999999999999E-2</c:v>
                </c:pt>
                <c:pt idx="1420">
                  <c:v>2.4209999999999999E-2</c:v>
                </c:pt>
                <c:pt idx="1421">
                  <c:v>2.4219999999999998E-2</c:v>
                </c:pt>
                <c:pt idx="1422">
                  <c:v>2.4230000000000002E-2</c:v>
                </c:pt>
                <c:pt idx="1423">
                  <c:v>2.4240000000000001E-2</c:v>
                </c:pt>
                <c:pt idx="1424">
                  <c:v>2.4250000000000001E-2</c:v>
                </c:pt>
                <c:pt idx="1425">
                  <c:v>2.426E-2</c:v>
                </c:pt>
                <c:pt idx="1426">
                  <c:v>2.427E-2</c:v>
                </c:pt>
                <c:pt idx="1427">
                  <c:v>2.4279999999999999E-2</c:v>
                </c:pt>
                <c:pt idx="1428">
                  <c:v>2.4289999999999999E-2</c:v>
                </c:pt>
                <c:pt idx="1429">
                  <c:v>2.4299999999999999E-2</c:v>
                </c:pt>
                <c:pt idx="1430">
                  <c:v>2.4309999999999998E-2</c:v>
                </c:pt>
                <c:pt idx="1431">
                  <c:v>2.4320000000000001E-2</c:v>
                </c:pt>
                <c:pt idx="1432">
                  <c:v>2.4330000000000001E-2</c:v>
                </c:pt>
                <c:pt idx="1433">
                  <c:v>2.4340000000000001E-2</c:v>
                </c:pt>
                <c:pt idx="1434">
                  <c:v>2.435E-2</c:v>
                </c:pt>
                <c:pt idx="1435">
                  <c:v>2.436E-2</c:v>
                </c:pt>
                <c:pt idx="1436">
                  <c:v>2.4369999999999999E-2</c:v>
                </c:pt>
                <c:pt idx="1437">
                  <c:v>2.4379999999999999E-2</c:v>
                </c:pt>
                <c:pt idx="1438">
                  <c:v>2.4389999999999998E-2</c:v>
                </c:pt>
                <c:pt idx="1439">
                  <c:v>2.4400000000000002E-2</c:v>
                </c:pt>
                <c:pt idx="1440">
                  <c:v>2.4410000000000001E-2</c:v>
                </c:pt>
                <c:pt idx="1441">
                  <c:v>2.4420000000000001E-2</c:v>
                </c:pt>
                <c:pt idx="1442">
                  <c:v>2.443E-2</c:v>
                </c:pt>
                <c:pt idx="1443">
                  <c:v>2.444E-2</c:v>
                </c:pt>
                <c:pt idx="1444">
                  <c:v>2.445E-2</c:v>
                </c:pt>
                <c:pt idx="1445">
                  <c:v>2.4459999999999999E-2</c:v>
                </c:pt>
                <c:pt idx="1446">
                  <c:v>2.4469999999999999E-2</c:v>
                </c:pt>
                <c:pt idx="1447">
                  <c:v>2.4479999999999998E-2</c:v>
                </c:pt>
                <c:pt idx="1448">
                  <c:v>2.4490000000000001E-2</c:v>
                </c:pt>
                <c:pt idx="1449">
                  <c:v>2.4500000000000001E-2</c:v>
                </c:pt>
                <c:pt idx="1450">
                  <c:v>2.4510000000000001E-2</c:v>
                </c:pt>
                <c:pt idx="1451">
                  <c:v>2.452E-2</c:v>
                </c:pt>
                <c:pt idx="1452">
                  <c:v>2.453E-2</c:v>
                </c:pt>
                <c:pt idx="1453">
                  <c:v>2.4539999999999999E-2</c:v>
                </c:pt>
                <c:pt idx="1454">
                  <c:v>2.4549999999999999E-2</c:v>
                </c:pt>
                <c:pt idx="1455">
                  <c:v>2.4559999999999998E-2</c:v>
                </c:pt>
                <c:pt idx="1456">
                  <c:v>2.4570000000000002E-2</c:v>
                </c:pt>
                <c:pt idx="1457">
                  <c:v>2.4580000000000001E-2</c:v>
                </c:pt>
                <c:pt idx="1458">
                  <c:v>2.4590000000000001E-2</c:v>
                </c:pt>
                <c:pt idx="1459">
                  <c:v>2.46E-2</c:v>
                </c:pt>
                <c:pt idx="1460">
                  <c:v>2.461E-2</c:v>
                </c:pt>
                <c:pt idx="1461">
                  <c:v>2.462E-2</c:v>
                </c:pt>
                <c:pt idx="1462">
                  <c:v>2.4629999999999999E-2</c:v>
                </c:pt>
                <c:pt idx="1463">
                  <c:v>2.4639999999999999E-2</c:v>
                </c:pt>
                <c:pt idx="1464">
                  <c:v>2.4649999999999998E-2</c:v>
                </c:pt>
                <c:pt idx="1465">
                  <c:v>2.4660000000000001E-2</c:v>
                </c:pt>
                <c:pt idx="1466">
                  <c:v>2.4670000000000001E-2</c:v>
                </c:pt>
                <c:pt idx="1467">
                  <c:v>2.4680000000000001E-2</c:v>
                </c:pt>
                <c:pt idx="1468">
                  <c:v>2.469E-2</c:v>
                </c:pt>
                <c:pt idx="1469">
                  <c:v>2.47E-2</c:v>
                </c:pt>
                <c:pt idx="1470">
                  <c:v>2.4709999999999999E-2</c:v>
                </c:pt>
                <c:pt idx="1471">
                  <c:v>2.4719999999999999E-2</c:v>
                </c:pt>
                <c:pt idx="1472">
                  <c:v>2.4729999999999999E-2</c:v>
                </c:pt>
                <c:pt idx="1473">
                  <c:v>2.4740000000000002E-2</c:v>
                </c:pt>
                <c:pt idx="1474">
                  <c:v>2.4750000000000001E-2</c:v>
                </c:pt>
                <c:pt idx="1475">
                  <c:v>2.4760000000000001E-2</c:v>
                </c:pt>
                <c:pt idx="1476">
                  <c:v>2.477E-2</c:v>
                </c:pt>
                <c:pt idx="1477">
                  <c:v>2.478E-2</c:v>
                </c:pt>
                <c:pt idx="1478">
                  <c:v>2.479E-2</c:v>
                </c:pt>
                <c:pt idx="1479">
                  <c:v>2.4799999999999999E-2</c:v>
                </c:pt>
                <c:pt idx="1480">
                  <c:v>2.4809999999999999E-2</c:v>
                </c:pt>
                <c:pt idx="1481">
                  <c:v>2.4819999999999998E-2</c:v>
                </c:pt>
                <c:pt idx="1482">
                  <c:v>2.4830000000000001E-2</c:v>
                </c:pt>
                <c:pt idx="1483">
                  <c:v>2.4840000000000001E-2</c:v>
                </c:pt>
                <c:pt idx="1484">
                  <c:v>2.4850000000000001E-2</c:v>
                </c:pt>
                <c:pt idx="1485">
                  <c:v>2.486E-2</c:v>
                </c:pt>
                <c:pt idx="1486">
                  <c:v>2.487E-2</c:v>
                </c:pt>
                <c:pt idx="1487">
                  <c:v>2.4879999999999999E-2</c:v>
                </c:pt>
                <c:pt idx="1488">
                  <c:v>2.4889999999999999E-2</c:v>
                </c:pt>
                <c:pt idx="1489">
                  <c:v>2.4899999999999999E-2</c:v>
                </c:pt>
                <c:pt idx="1490">
                  <c:v>2.4910000000000002E-2</c:v>
                </c:pt>
                <c:pt idx="1491">
                  <c:v>2.4920000000000001E-2</c:v>
                </c:pt>
                <c:pt idx="1492">
                  <c:v>2.4930000000000001E-2</c:v>
                </c:pt>
                <c:pt idx="1493">
                  <c:v>2.494E-2</c:v>
                </c:pt>
                <c:pt idx="1494">
                  <c:v>2.495E-2</c:v>
                </c:pt>
                <c:pt idx="1495">
                  <c:v>2.496E-2</c:v>
                </c:pt>
                <c:pt idx="1496">
                  <c:v>2.4969999999999999E-2</c:v>
                </c:pt>
                <c:pt idx="1497">
                  <c:v>2.4979999999999999E-2</c:v>
                </c:pt>
                <c:pt idx="1498">
                  <c:v>2.4989999999999998E-2</c:v>
                </c:pt>
                <c:pt idx="1499">
                  <c:v>2.5000000000000001E-2</c:v>
                </c:pt>
                <c:pt idx="1500">
                  <c:v>2.5010000000000001E-2</c:v>
                </c:pt>
                <c:pt idx="1501">
                  <c:v>2.5020000000000001E-2</c:v>
                </c:pt>
                <c:pt idx="1502">
                  <c:v>2.503E-2</c:v>
                </c:pt>
                <c:pt idx="1503">
                  <c:v>2.504E-2</c:v>
                </c:pt>
                <c:pt idx="1504">
                  <c:v>2.5049999999999999E-2</c:v>
                </c:pt>
                <c:pt idx="1505">
                  <c:v>2.5059999999999999E-2</c:v>
                </c:pt>
                <c:pt idx="1506">
                  <c:v>2.5069999999999999E-2</c:v>
                </c:pt>
                <c:pt idx="1507">
                  <c:v>2.5080000000000002E-2</c:v>
                </c:pt>
                <c:pt idx="1508">
                  <c:v>2.5090000000000001E-2</c:v>
                </c:pt>
                <c:pt idx="1509">
                  <c:v>2.5100000000000001E-2</c:v>
                </c:pt>
                <c:pt idx="1510">
                  <c:v>2.511E-2</c:v>
                </c:pt>
                <c:pt idx="1511">
                  <c:v>2.512E-2</c:v>
                </c:pt>
                <c:pt idx="1512">
                  <c:v>2.513E-2</c:v>
                </c:pt>
                <c:pt idx="1513">
                  <c:v>2.5139999999999999E-2</c:v>
                </c:pt>
                <c:pt idx="1514">
                  <c:v>2.5149999999999999E-2</c:v>
                </c:pt>
                <c:pt idx="1515">
                  <c:v>2.5159999999999998E-2</c:v>
                </c:pt>
                <c:pt idx="1516">
                  <c:v>2.5170000000000001E-2</c:v>
                </c:pt>
                <c:pt idx="1517">
                  <c:v>2.5180000000000001E-2</c:v>
                </c:pt>
                <c:pt idx="1518">
                  <c:v>2.5190000000000001E-2</c:v>
                </c:pt>
                <c:pt idx="1519">
                  <c:v>2.52E-2</c:v>
                </c:pt>
                <c:pt idx="1520">
                  <c:v>2.521E-2</c:v>
                </c:pt>
                <c:pt idx="1521">
                  <c:v>2.5219999999999999E-2</c:v>
                </c:pt>
                <c:pt idx="1522">
                  <c:v>2.5229999999999999E-2</c:v>
                </c:pt>
                <c:pt idx="1523">
                  <c:v>2.5239999999999999E-2</c:v>
                </c:pt>
                <c:pt idx="1524">
                  <c:v>2.5250000000000002E-2</c:v>
                </c:pt>
                <c:pt idx="1525">
                  <c:v>2.5260000000000001E-2</c:v>
                </c:pt>
                <c:pt idx="1526">
                  <c:v>2.5270000000000001E-2</c:v>
                </c:pt>
                <c:pt idx="1527">
                  <c:v>2.528E-2</c:v>
                </c:pt>
                <c:pt idx="1528">
                  <c:v>2.529E-2</c:v>
                </c:pt>
                <c:pt idx="1529">
                  <c:v>2.53E-2</c:v>
                </c:pt>
                <c:pt idx="1530">
                  <c:v>2.5309999999999999E-2</c:v>
                </c:pt>
                <c:pt idx="1531">
                  <c:v>2.5319999999999999E-2</c:v>
                </c:pt>
                <c:pt idx="1532">
                  <c:v>2.5329999999999998E-2</c:v>
                </c:pt>
                <c:pt idx="1533">
                  <c:v>2.5340000000000001E-2</c:v>
                </c:pt>
                <c:pt idx="1534">
                  <c:v>2.5350000000000001E-2</c:v>
                </c:pt>
                <c:pt idx="1535">
                  <c:v>2.5360000000000001E-2</c:v>
                </c:pt>
                <c:pt idx="1536">
                  <c:v>2.537E-2</c:v>
                </c:pt>
                <c:pt idx="1537">
                  <c:v>2.538E-2</c:v>
                </c:pt>
                <c:pt idx="1538">
                  <c:v>2.5389999999999999E-2</c:v>
                </c:pt>
                <c:pt idx="1539">
                  <c:v>2.5399999999999999E-2</c:v>
                </c:pt>
                <c:pt idx="1540">
                  <c:v>2.5409999999999999E-2</c:v>
                </c:pt>
                <c:pt idx="1541">
                  <c:v>2.5420000000000002E-2</c:v>
                </c:pt>
                <c:pt idx="1542">
                  <c:v>2.5430000000000001E-2</c:v>
                </c:pt>
                <c:pt idx="1543">
                  <c:v>2.5440000000000001E-2</c:v>
                </c:pt>
                <c:pt idx="1544">
                  <c:v>2.545E-2</c:v>
                </c:pt>
                <c:pt idx="1545">
                  <c:v>2.546E-2</c:v>
                </c:pt>
                <c:pt idx="1546">
                  <c:v>2.547E-2</c:v>
                </c:pt>
                <c:pt idx="1547">
                  <c:v>2.5479999999999999E-2</c:v>
                </c:pt>
                <c:pt idx="1548">
                  <c:v>2.5489999999999999E-2</c:v>
                </c:pt>
                <c:pt idx="1549">
                  <c:v>2.5499999999999998E-2</c:v>
                </c:pt>
                <c:pt idx="1550">
                  <c:v>2.5510000000000001E-2</c:v>
                </c:pt>
                <c:pt idx="1551">
                  <c:v>2.5520000000000001E-2</c:v>
                </c:pt>
                <c:pt idx="1552">
                  <c:v>2.5530000000000001E-2</c:v>
                </c:pt>
                <c:pt idx="1553">
                  <c:v>2.554E-2</c:v>
                </c:pt>
                <c:pt idx="1554">
                  <c:v>2.555E-2</c:v>
                </c:pt>
                <c:pt idx="1555">
                  <c:v>2.5559999999999999E-2</c:v>
                </c:pt>
                <c:pt idx="1556">
                  <c:v>2.5569999999999999E-2</c:v>
                </c:pt>
                <c:pt idx="1557">
                  <c:v>2.5579999999999999E-2</c:v>
                </c:pt>
                <c:pt idx="1558">
                  <c:v>2.5590000000000002E-2</c:v>
                </c:pt>
                <c:pt idx="1559">
                  <c:v>2.5600000000000001E-2</c:v>
                </c:pt>
                <c:pt idx="1560">
                  <c:v>2.5610000000000001E-2</c:v>
                </c:pt>
                <c:pt idx="1561">
                  <c:v>2.562E-2</c:v>
                </c:pt>
                <c:pt idx="1562">
                  <c:v>2.563E-2</c:v>
                </c:pt>
                <c:pt idx="1563">
                  <c:v>2.564E-2</c:v>
                </c:pt>
                <c:pt idx="1564">
                  <c:v>2.5649999999999999E-2</c:v>
                </c:pt>
                <c:pt idx="1565">
                  <c:v>2.5659999999999999E-2</c:v>
                </c:pt>
                <c:pt idx="1566">
                  <c:v>2.5669999999999998E-2</c:v>
                </c:pt>
                <c:pt idx="1567">
                  <c:v>2.5680000000000001E-2</c:v>
                </c:pt>
                <c:pt idx="1568">
                  <c:v>2.5690000000000001E-2</c:v>
                </c:pt>
                <c:pt idx="1569">
                  <c:v>2.5700000000000001E-2</c:v>
                </c:pt>
                <c:pt idx="1570">
                  <c:v>2.571E-2</c:v>
                </c:pt>
                <c:pt idx="1571">
                  <c:v>2.572E-2</c:v>
                </c:pt>
                <c:pt idx="1572">
                  <c:v>2.5729999999999999E-2</c:v>
                </c:pt>
                <c:pt idx="1573">
                  <c:v>2.5739999999999999E-2</c:v>
                </c:pt>
                <c:pt idx="1574">
                  <c:v>2.5749999999999999E-2</c:v>
                </c:pt>
                <c:pt idx="1575">
                  <c:v>2.5760000000000002E-2</c:v>
                </c:pt>
                <c:pt idx="1576">
                  <c:v>2.5770000000000001E-2</c:v>
                </c:pt>
                <c:pt idx="1577">
                  <c:v>2.5780000000000001E-2</c:v>
                </c:pt>
                <c:pt idx="1578">
                  <c:v>2.579E-2</c:v>
                </c:pt>
                <c:pt idx="1579">
                  <c:v>2.58E-2</c:v>
                </c:pt>
                <c:pt idx="1580">
                  <c:v>2.581E-2</c:v>
                </c:pt>
                <c:pt idx="1581">
                  <c:v>2.5819999999999999E-2</c:v>
                </c:pt>
                <c:pt idx="1582">
                  <c:v>2.5829999999999999E-2</c:v>
                </c:pt>
                <c:pt idx="1583">
                  <c:v>2.5839999999999998E-2</c:v>
                </c:pt>
                <c:pt idx="1584">
                  <c:v>2.5850000000000001E-2</c:v>
                </c:pt>
                <c:pt idx="1585">
                  <c:v>2.5860000000000001E-2</c:v>
                </c:pt>
                <c:pt idx="1586">
                  <c:v>2.5870000000000001E-2</c:v>
                </c:pt>
                <c:pt idx="1587">
                  <c:v>2.588E-2</c:v>
                </c:pt>
                <c:pt idx="1588">
                  <c:v>2.589E-2</c:v>
                </c:pt>
                <c:pt idx="1589">
                  <c:v>2.5899999999999999E-2</c:v>
                </c:pt>
                <c:pt idx="1590">
                  <c:v>2.5909999999999999E-2</c:v>
                </c:pt>
                <c:pt idx="1591">
                  <c:v>2.5919999999999999E-2</c:v>
                </c:pt>
                <c:pt idx="1592">
                  <c:v>2.5930000000000002E-2</c:v>
                </c:pt>
                <c:pt idx="1593">
                  <c:v>2.5940000000000001E-2</c:v>
                </c:pt>
                <c:pt idx="1594">
                  <c:v>2.5950000000000001E-2</c:v>
                </c:pt>
                <c:pt idx="1595">
                  <c:v>2.596E-2</c:v>
                </c:pt>
                <c:pt idx="1596">
                  <c:v>2.597E-2</c:v>
                </c:pt>
                <c:pt idx="1597">
                  <c:v>2.598E-2</c:v>
                </c:pt>
                <c:pt idx="1598">
                  <c:v>2.5989999999999999E-2</c:v>
                </c:pt>
                <c:pt idx="1599">
                  <c:v>2.5999999999999999E-2</c:v>
                </c:pt>
                <c:pt idx="1600">
                  <c:v>2.6009999999999998E-2</c:v>
                </c:pt>
                <c:pt idx="1601">
                  <c:v>2.6020000000000001E-2</c:v>
                </c:pt>
                <c:pt idx="1602">
                  <c:v>2.6030000000000001E-2</c:v>
                </c:pt>
                <c:pt idx="1603">
                  <c:v>2.6040000000000001E-2</c:v>
                </c:pt>
                <c:pt idx="1604">
                  <c:v>2.605E-2</c:v>
                </c:pt>
                <c:pt idx="1605">
                  <c:v>2.606E-2</c:v>
                </c:pt>
                <c:pt idx="1606">
                  <c:v>2.6069999999999999E-2</c:v>
                </c:pt>
                <c:pt idx="1607">
                  <c:v>2.6079999999999999E-2</c:v>
                </c:pt>
                <c:pt idx="1608">
                  <c:v>2.6089999999999999E-2</c:v>
                </c:pt>
                <c:pt idx="1609">
                  <c:v>2.6100000000000002E-2</c:v>
                </c:pt>
                <c:pt idx="1610">
                  <c:v>2.6110000000000001E-2</c:v>
                </c:pt>
                <c:pt idx="1611">
                  <c:v>2.6120000000000001E-2</c:v>
                </c:pt>
                <c:pt idx="1612">
                  <c:v>2.613E-2</c:v>
                </c:pt>
                <c:pt idx="1613">
                  <c:v>2.614E-2</c:v>
                </c:pt>
                <c:pt idx="1614">
                  <c:v>2.615E-2</c:v>
                </c:pt>
                <c:pt idx="1615">
                  <c:v>2.6159999999999999E-2</c:v>
                </c:pt>
                <c:pt idx="1616">
                  <c:v>2.6169999999999999E-2</c:v>
                </c:pt>
                <c:pt idx="1617">
                  <c:v>2.6179999999999998E-2</c:v>
                </c:pt>
                <c:pt idx="1618">
                  <c:v>2.6190000000000001E-2</c:v>
                </c:pt>
                <c:pt idx="1619">
                  <c:v>2.6200000000000001E-2</c:v>
                </c:pt>
                <c:pt idx="1620">
                  <c:v>2.6210000000000001E-2</c:v>
                </c:pt>
                <c:pt idx="1621">
                  <c:v>2.622E-2</c:v>
                </c:pt>
                <c:pt idx="1622">
                  <c:v>2.623E-2</c:v>
                </c:pt>
                <c:pt idx="1623">
                  <c:v>2.6239999999999999E-2</c:v>
                </c:pt>
                <c:pt idx="1624">
                  <c:v>2.6249999999999999E-2</c:v>
                </c:pt>
                <c:pt idx="1625">
                  <c:v>2.6259999999999999E-2</c:v>
                </c:pt>
                <c:pt idx="1626">
                  <c:v>2.6270000000000002E-2</c:v>
                </c:pt>
                <c:pt idx="1627">
                  <c:v>2.6280000000000001E-2</c:v>
                </c:pt>
                <c:pt idx="1628">
                  <c:v>2.6290000000000001E-2</c:v>
                </c:pt>
                <c:pt idx="1629">
                  <c:v>2.63E-2</c:v>
                </c:pt>
                <c:pt idx="1630">
                  <c:v>2.631E-2</c:v>
                </c:pt>
                <c:pt idx="1631">
                  <c:v>2.632E-2</c:v>
                </c:pt>
                <c:pt idx="1632">
                  <c:v>2.6329999999999999E-2</c:v>
                </c:pt>
                <c:pt idx="1633">
                  <c:v>2.6339999999999999E-2</c:v>
                </c:pt>
                <c:pt idx="1634">
                  <c:v>2.6349999999999998E-2</c:v>
                </c:pt>
                <c:pt idx="1635">
                  <c:v>2.6360000000000001E-2</c:v>
                </c:pt>
                <c:pt idx="1636">
                  <c:v>2.6370000000000001E-2</c:v>
                </c:pt>
                <c:pt idx="1637">
                  <c:v>2.6380000000000001E-2</c:v>
                </c:pt>
                <c:pt idx="1638">
                  <c:v>2.639E-2</c:v>
                </c:pt>
                <c:pt idx="1639">
                  <c:v>2.64E-2</c:v>
                </c:pt>
                <c:pt idx="1640">
                  <c:v>2.6409999999999999E-2</c:v>
                </c:pt>
                <c:pt idx="1641">
                  <c:v>2.6419999999999999E-2</c:v>
                </c:pt>
                <c:pt idx="1642">
                  <c:v>2.6429999999999999E-2</c:v>
                </c:pt>
                <c:pt idx="1643">
                  <c:v>2.6440000000000002E-2</c:v>
                </c:pt>
                <c:pt idx="1644">
                  <c:v>2.6450000000000001E-2</c:v>
                </c:pt>
                <c:pt idx="1645">
                  <c:v>2.6460000000000001E-2</c:v>
                </c:pt>
                <c:pt idx="1646">
                  <c:v>2.647E-2</c:v>
                </c:pt>
                <c:pt idx="1647">
                  <c:v>2.648E-2</c:v>
                </c:pt>
                <c:pt idx="1648">
                  <c:v>2.649E-2</c:v>
                </c:pt>
                <c:pt idx="1649">
                  <c:v>2.6499999999999999E-2</c:v>
                </c:pt>
                <c:pt idx="1650">
                  <c:v>2.6509999999999999E-2</c:v>
                </c:pt>
                <c:pt idx="1651">
                  <c:v>2.6519999999999998E-2</c:v>
                </c:pt>
                <c:pt idx="1652">
                  <c:v>2.6530000000000001E-2</c:v>
                </c:pt>
                <c:pt idx="1653">
                  <c:v>2.6540000000000001E-2</c:v>
                </c:pt>
                <c:pt idx="1654">
                  <c:v>2.6550000000000001E-2</c:v>
                </c:pt>
                <c:pt idx="1655">
                  <c:v>2.656E-2</c:v>
                </c:pt>
                <c:pt idx="1656">
                  <c:v>2.657E-2</c:v>
                </c:pt>
                <c:pt idx="1657">
                  <c:v>2.6579999999999999E-2</c:v>
                </c:pt>
                <c:pt idx="1658">
                  <c:v>2.6589999999999999E-2</c:v>
                </c:pt>
                <c:pt idx="1659">
                  <c:v>2.6599999999999999E-2</c:v>
                </c:pt>
                <c:pt idx="1660">
                  <c:v>2.6610000000000002E-2</c:v>
                </c:pt>
                <c:pt idx="1661">
                  <c:v>2.6620000000000001E-2</c:v>
                </c:pt>
                <c:pt idx="1662">
                  <c:v>2.6630000000000001E-2</c:v>
                </c:pt>
                <c:pt idx="1663">
                  <c:v>2.664E-2</c:v>
                </c:pt>
                <c:pt idx="1664">
                  <c:v>2.665E-2</c:v>
                </c:pt>
                <c:pt idx="1665">
                  <c:v>2.666E-2</c:v>
                </c:pt>
                <c:pt idx="1666">
                  <c:v>2.6669999999999999E-2</c:v>
                </c:pt>
                <c:pt idx="1667">
                  <c:v>2.6679999999999999E-2</c:v>
                </c:pt>
                <c:pt idx="1668">
                  <c:v>2.6689999999999998E-2</c:v>
                </c:pt>
                <c:pt idx="1669">
                  <c:v>2.6700000000000002E-2</c:v>
                </c:pt>
                <c:pt idx="1670">
                  <c:v>2.6710000000000001E-2</c:v>
                </c:pt>
                <c:pt idx="1671">
                  <c:v>2.6720000000000001E-2</c:v>
                </c:pt>
                <c:pt idx="1672">
                  <c:v>2.673E-2</c:v>
                </c:pt>
                <c:pt idx="1673">
                  <c:v>2.674E-2</c:v>
                </c:pt>
                <c:pt idx="1674">
                  <c:v>2.6749999999999999E-2</c:v>
                </c:pt>
                <c:pt idx="1675">
                  <c:v>2.6759999999999999E-2</c:v>
                </c:pt>
                <c:pt idx="1676">
                  <c:v>2.6769999999999999E-2</c:v>
                </c:pt>
                <c:pt idx="1677">
                  <c:v>2.6780000000000002E-2</c:v>
                </c:pt>
                <c:pt idx="1678">
                  <c:v>2.6790000000000001E-2</c:v>
                </c:pt>
                <c:pt idx="1679">
                  <c:v>2.6800000000000001E-2</c:v>
                </c:pt>
                <c:pt idx="1680">
                  <c:v>2.681E-2</c:v>
                </c:pt>
                <c:pt idx="1681">
                  <c:v>2.682E-2</c:v>
                </c:pt>
                <c:pt idx="1682">
                  <c:v>2.683E-2</c:v>
                </c:pt>
                <c:pt idx="1683">
                  <c:v>2.6839999999999999E-2</c:v>
                </c:pt>
                <c:pt idx="1684">
                  <c:v>2.6849999999999999E-2</c:v>
                </c:pt>
                <c:pt idx="1685">
                  <c:v>2.6859999999999998E-2</c:v>
                </c:pt>
                <c:pt idx="1686">
                  <c:v>2.6870000000000002E-2</c:v>
                </c:pt>
                <c:pt idx="1687">
                  <c:v>2.6880000000000001E-2</c:v>
                </c:pt>
                <c:pt idx="1688">
                  <c:v>2.6890000000000001E-2</c:v>
                </c:pt>
                <c:pt idx="1689">
                  <c:v>2.69E-2</c:v>
                </c:pt>
                <c:pt idx="1690">
                  <c:v>2.691E-2</c:v>
                </c:pt>
                <c:pt idx="1691">
                  <c:v>2.6919999999999999E-2</c:v>
                </c:pt>
                <c:pt idx="1692">
                  <c:v>2.6929999999999999E-2</c:v>
                </c:pt>
                <c:pt idx="1693">
                  <c:v>2.6939999999999999E-2</c:v>
                </c:pt>
                <c:pt idx="1694">
                  <c:v>2.6950000000000002E-2</c:v>
                </c:pt>
                <c:pt idx="1695">
                  <c:v>2.6960000000000001E-2</c:v>
                </c:pt>
                <c:pt idx="1696">
                  <c:v>2.6970000000000001E-2</c:v>
                </c:pt>
                <c:pt idx="1697">
                  <c:v>2.6980000000000001E-2</c:v>
                </c:pt>
                <c:pt idx="1698">
                  <c:v>2.699E-2</c:v>
                </c:pt>
                <c:pt idx="1699">
                  <c:v>2.7E-2</c:v>
                </c:pt>
                <c:pt idx="1700">
                  <c:v>2.7009999999999999E-2</c:v>
                </c:pt>
                <c:pt idx="1701">
                  <c:v>2.7019999999999999E-2</c:v>
                </c:pt>
                <c:pt idx="1702">
                  <c:v>2.7029999999999998E-2</c:v>
                </c:pt>
                <c:pt idx="1703">
                  <c:v>2.7040000000000002E-2</c:v>
                </c:pt>
                <c:pt idx="1704">
                  <c:v>2.7050000000000001E-2</c:v>
                </c:pt>
                <c:pt idx="1705">
                  <c:v>2.7060000000000001E-2</c:v>
                </c:pt>
                <c:pt idx="1706">
                  <c:v>2.707E-2</c:v>
                </c:pt>
                <c:pt idx="1707">
                  <c:v>2.708E-2</c:v>
                </c:pt>
                <c:pt idx="1708">
                  <c:v>2.7089999999999999E-2</c:v>
                </c:pt>
                <c:pt idx="1709">
                  <c:v>2.7099999999999999E-2</c:v>
                </c:pt>
                <c:pt idx="1710">
                  <c:v>2.7109999999999999E-2</c:v>
                </c:pt>
                <c:pt idx="1711">
                  <c:v>2.7119999999999998E-2</c:v>
                </c:pt>
                <c:pt idx="1712">
                  <c:v>2.7130000000000001E-2</c:v>
                </c:pt>
                <c:pt idx="1713">
                  <c:v>2.7140000000000001E-2</c:v>
                </c:pt>
                <c:pt idx="1714">
                  <c:v>2.7150000000000001E-2</c:v>
                </c:pt>
                <c:pt idx="1715">
                  <c:v>2.716E-2</c:v>
                </c:pt>
                <c:pt idx="1716">
                  <c:v>2.717E-2</c:v>
                </c:pt>
                <c:pt idx="1717">
                  <c:v>2.7179999999999999E-2</c:v>
                </c:pt>
                <c:pt idx="1718">
                  <c:v>2.7189999999999999E-2</c:v>
                </c:pt>
                <c:pt idx="1719">
                  <c:v>2.7199999999999998E-2</c:v>
                </c:pt>
                <c:pt idx="1720">
                  <c:v>2.7210000000000002E-2</c:v>
                </c:pt>
                <c:pt idx="1721">
                  <c:v>2.7220000000000001E-2</c:v>
                </c:pt>
                <c:pt idx="1722">
                  <c:v>2.7230000000000001E-2</c:v>
                </c:pt>
                <c:pt idx="1723">
                  <c:v>2.724E-2</c:v>
                </c:pt>
                <c:pt idx="1724">
                  <c:v>2.725E-2</c:v>
                </c:pt>
                <c:pt idx="1725">
                  <c:v>2.726E-2</c:v>
                </c:pt>
                <c:pt idx="1726">
                  <c:v>2.7269999999999999E-2</c:v>
                </c:pt>
                <c:pt idx="1727">
                  <c:v>2.7279999999999999E-2</c:v>
                </c:pt>
                <c:pt idx="1728">
                  <c:v>2.7289999999999998E-2</c:v>
                </c:pt>
                <c:pt idx="1729">
                  <c:v>2.7300000000000001E-2</c:v>
                </c:pt>
                <c:pt idx="1730">
                  <c:v>2.7310000000000001E-2</c:v>
                </c:pt>
                <c:pt idx="1731">
                  <c:v>2.7320000000000001E-2</c:v>
                </c:pt>
                <c:pt idx="1732">
                  <c:v>2.733E-2</c:v>
                </c:pt>
                <c:pt idx="1733">
                  <c:v>2.734E-2</c:v>
                </c:pt>
                <c:pt idx="1734">
                  <c:v>2.7349999999999999E-2</c:v>
                </c:pt>
                <c:pt idx="1735">
                  <c:v>2.7359999999999999E-2</c:v>
                </c:pt>
                <c:pt idx="1736">
                  <c:v>2.7369999999999998E-2</c:v>
                </c:pt>
                <c:pt idx="1737">
                  <c:v>2.7380000000000002E-2</c:v>
                </c:pt>
                <c:pt idx="1738">
                  <c:v>2.7390000000000001E-2</c:v>
                </c:pt>
                <c:pt idx="1739">
                  <c:v>2.7400000000000001E-2</c:v>
                </c:pt>
                <c:pt idx="1740">
                  <c:v>2.741E-2</c:v>
                </c:pt>
                <c:pt idx="1741">
                  <c:v>2.742E-2</c:v>
                </c:pt>
                <c:pt idx="1742">
                  <c:v>2.743E-2</c:v>
                </c:pt>
                <c:pt idx="1743">
                  <c:v>2.7439999999999999E-2</c:v>
                </c:pt>
                <c:pt idx="1744">
                  <c:v>2.7449999999999999E-2</c:v>
                </c:pt>
                <c:pt idx="1745">
                  <c:v>2.7459999999999998E-2</c:v>
                </c:pt>
                <c:pt idx="1746">
                  <c:v>2.7470000000000001E-2</c:v>
                </c:pt>
                <c:pt idx="1747">
                  <c:v>2.7480000000000001E-2</c:v>
                </c:pt>
                <c:pt idx="1748">
                  <c:v>2.7490000000000001E-2</c:v>
                </c:pt>
                <c:pt idx="1749">
                  <c:v>2.75E-2</c:v>
                </c:pt>
                <c:pt idx="1750">
                  <c:v>2.751E-2</c:v>
                </c:pt>
                <c:pt idx="1751">
                  <c:v>2.7519999999999999E-2</c:v>
                </c:pt>
                <c:pt idx="1752">
                  <c:v>2.7529999999999999E-2</c:v>
                </c:pt>
                <c:pt idx="1753">
                  <c:v>2.7539999999999999E-2</c:v>
                </c:pt>
                <c:pt idx="1754">
                  <c:v>2.7550000000000002E-2</c:v>
                </c:pt>
                <c:pt idx="1755">
                  <c:v>2.7560000000000001E-2</c:v>
                </c:pt>
                <c:pt idx="1756">
                  <c:v>2.7570000000000001E-2</c:v>
                </c:pt>
                <c:pt idx="1757">
                  <c:v>2.758E-2</c:v>
                </c:pt>
                <c:pt idx="1758">
                  <c:v>2.759E-2</c:v>
                </c:pt>
                <c:pt idx="1759">
                  <c:v>2.76E-2</c:v>
                </c:pt>
                <c:pt idx="1760">
                  <c:v>2.7609999999999999E-2</c:v>
                </c:pt>
                <c:pt idx="1761">
                  <c:v>2.7619999999999999E-2</c:v>
                </c:pt>
                <c:pt idx="1762">
                  <c:v>2.7629999999999998E-2</c:v>
                </c:pt>
                <c:pt idx="1763">
                  <c:v>2.7640000000000001E-2</c:v>
                </c:pt>
                <c:pt idx="1764">
                  <c:v>2.7650000000000001E-2</c:v>
                </c:pt>
                <c:pt idx="1765">
                  <c:v>2.7660000000000001E-2</c:v>
                </c:pt>
                <c:pt idx="1766">
                  <c:v>2.767E-2</c:v>
                </c:pt>
                <c:pt idx="1767">
                  <c:v>2.768E-2</c:v>
                </c:pt>
                <c:pt idx="1768">
                  <c:v>2.7689999999999999E-2</c:v>
                </c:pt>
                <c:pt idx="1769">
                  <c:v>2.7699999999999999E-2</c:v>
                </c:pt>
                <c:pt idx="1770">
                  <c:v>2.7709999999999999E-2</c:v>
                </c:pt>
                <c:pt idx="1771">
                  <c:v>2.7720000000000002E-2</c:v>
                </c:pt>
                <c:pt idx="1772">
                  <c:v>2.7730000000000001E-2</c:v>
                </c:pt>
                <c:pt idx="1773">
                  <c:v>2.7740000000000001E-2</c:v>
                </c:pt>
                <c:pt idx="1774">
                  <c:v>2.775E-2</c:v>
                </c:pt>
                <c:pt idx="1775">
                  <c:v>2.776E-2</c:v>
                </c:pt>
                <c:pt idx="1776">
                  <c:v>2.777E-2</c:v>
                </c:pt>
                <c:pt idx="1777">
                  <c:v>2.7779999999999999E-2</c:v>
                </c:pt>
                <c:pt idx="1778">
                  <c:v>2.7789999999999999E-2</c:v>
                </c:pt>
                <c:pt idx="1779">
                  <c:v>2.7799999999999998E-2</c:v>
                </c:pt>
                <c:pt idx="1780">
                  <c:v>2.7810000000000001E-2</c:v>
                </c:pt>
                <c:pt idx="1781">
                  <c:v>2.7820000000000001E-2</c:v>
                </c:pt>
                <c:pt idx="1782">
                  <c:v>2.7830000000000001E-2</c:v>
                </c:pt>
                <c:pt idx="1783">
                  <c:v>2.784E-2</c:v>
                </c:pt>
                <c:pt idx="1784">
                  <c:v>2.785E-2</c:v>
                </c:pt>
                <c:pt idx="1785">
                  <c:v>2.7859999999999999E-2</c:v>
                </c:pt>
                <c:pt idx="1786">
                  <c:v>2.7869999999999999E-2</c:v>
                </c:pt>
                <c:pt idx="1787">
                  <c:v>2.7879999999999999E-2</c:v>
                </c:pt>
                <c:pt idx="1788">
                  <c:v>2.7890000000000002E-2</c:v>
                </c:pt>
                <c:pt idx="1789">
                  <c:v>2.7900000000000001E-2</c:v>
                </c:pt>
                <c:pt idx="1790">
                  <c:v>2.7910000000000001E-2</c:v>
                </c:pt>
                <c:pt idx="1791">
                  <c:v>2.792E-2</c:v>
                </c:pt>
                <c:pt idx="1792">
                  <c:v>2.793E-2</c:v>
                </c:pt>
                <c:pt idx="1793">
                  <c:v>2.794E-2</c:v>
                </c:pt>
                <c:pt idx="1794">
                  <c:v>2.7949999999999999E-2</c:v>
                </c:pt>
                <c:pt idx="1795">
                  <c:v>2.7959999999999999E-2</c:v>
                </c:pt>
                <c:pt idx="1796">
                  <c:v>2.7969999999999998E-2</c:v>
                </c:pt>
                <c:pt idx="1797">
                  <c:v>2.7980000000000001E-2</c:v>
                </c:pt>
                <c:pt idx="1798">
                  <c:v>2.7990000000000001E-2</c:v>
                </c:pt>
                <c:pt idx="1799">
                  <c:v>2.8000000000000001E-2</c:v>
                </c:pt>
                <c:pt idx="1800">
                  <c:v>2.801E-2</c:v>
                </c:pt>
                <c:pt idx="1801">
                  <c:v>2.802E-2</c:v>
                </c:pt>
                <c:pt idx="1802">
                  <c:v>2.8029999999999999E-2</c:v>
                </c:pt>
                <c:pt idx="1803">
                  <c:v>2.8039999999999999E-2</c:v>
                </c:pt>
                <c:pt idx="1804">
                  <c:v>2.8049999999999999E-2</c:v>
                </c:pt>
                <c:pt idx="1805">
                  <c:v>2.8060000000000002E-2</c:v>
                </c:pt>
                <c:pt idx="1806">
                  <c:v>2.8070000000000001E-2</c:v>
                </c:pt>
                <c:pt idx="1807">
                  <c:v>2.8080000000000001E-2</c:v>
                </c:pt>
                <c:pt idx="1808">
                  <c:v>2.809E-2</c:v>
                </c:pt>
                <c:pt idx="1809">
                  <c:v>2.81E-2</c:v>
                </c:pt>
                <c:pt idx="1810">
                  <c:v>2.811E-2</c:v>
                </c:pt>
                <c:pt idx="1811">
                  <c:v>2.8119999999999999E-2</c:v>
                </c:pt>
                <c:pt idx="1812">
                  <c:v>2.8129999999999999E-2</c:v>
                </c:pt>
                <c:pt idx="1813">
                  <c:v>2.8139999999999998E-2</c:v>
                </c:pt>
                <c:pt idx="1814">
                  <c:v>2.8150000000000001E-2</c:v>
                </c:pt>
                <c:pt idx="1815">
                  <c:v>2.8160000000000001E-2</c:v>
                </c:pt>
                <c:pt idx="1816">
                  <c:v>2.8170000000000001E-2</c:v>
                </c:pt>
                <c:pt idx="1817">
                  <c:v>2.818E-2</c:v>
                </c:pt>
                <c:pt idx="1818">
                  <c:v>2.819E-2</c:v>
                </c:pt>
                <c:pt idx="1819">
                  <c:v>2.8199999999999999E-2</c:v>
                </c:pt>
                <c:pt idx="1820">
                  <c:v>2.8209999999999999E-2</c:v>
                </c:pt>
                <c:pt idx="1821">
                  <c:v>2.8219999999999999E-2</c:v>
                </c:pt>
                <c:pt idx="1822">
                  <c:v>2.8230000000000002E-2</c:v>
                </c:pt>
                <c:pt idx="1823">
                  <c:v>2.8240000000000001E-2</c:v>
                </c:pt>
                <c:pt idx="1824">
                  <c:v>2.8250000000000001E-2</c:v>
                </c:pt>
                <c:pt idx="1825">
                  <c:v>2.826E-2</c:v>
                </c:pt>
                <c:pt idx="1826">
                  <c:v>2.827E-2</c:v>
                </c:pt>
                <c:pt idx="1827">
                  <c:v>2.828E-2</c:v>
                </c:pt>
                <c:pt idx="1828">
                  <c:v>2.8289999999999999E-2</c:v>
                </c:pt>
                <c:pt idx="1829">
                  <c:v>2.8299999999999999E-2</c:v>
                </c:pt>
                <c:pt idx="1830">
                  <c:v>2.8309999999999998E-2</c:v>
                </c:pt>
                <c:pt idx="1831">
                  <c:v>2.8320000000000001E-2</c:v>
                </c:pt>
                <c:pt idx="1832">
                  <c:v>2.8330000000000001E-2</c:v>
                </c:pt>
                <c:pt idx="1833">
                  <c:v>2.8340000000000001E-2</c:v>
                </c:pt>
                <c:pt idx="1834">
                  <c:v>2.835E-2</c:v>
                </c:pt>
                <c:pt idx="1835">
                  <c:v>2.836E-2</c:v>
                </c:pt>
                <c:pt idx="1836">
                  <c:v>2.8369999999999999E-2</c:v>
                </c:pt>
                <c:pt idx="1837">
                  <c:v>2.8379999999999999E-2</c:v>
                </c:pt>
                <c:pt idx="1838">
                  <c:v>2.8389999999999999E-2</c:v>
                </c:pt>
                <c:pt idx="1839">
                  <c:v>2.8400000000000002E-2</c:v>
                </c:pt>
                <c:pt idx="1840">
                  <c:v>2.8410000000000001E-2</c:v>
                </c:pt>
                <c:pt idx="1841">
                  <c:v>2.8420000000000001E-2</c:v>
                </c:pt>
                <c:pt idx="1842">
                  <c:v>2.843E-2</c:v>
                </c:pt>
                <c:pt idx="1843">
                  <c:v>2.844E-2</c:v>
                </c:pt>
                <c:pt idx="1844">
                  <c:v>2.845E-2</c:v>
                </c:pt>
                <c:pt idx="1845">
                  <c:v>2.8459999999999999E-2</c:v>
                </c:pt>
                <c:pt idx="1846">
                  <c:v>2.8469999999999999E-2</c:v>
                </c:pt>
                <c:pt idx="1847">
                  <c:v>2.8479999999999998E-2</c:v>
                </c:pt>
                <c:pt idx="1848">
                  <c:v>2.8490000000000001E-2</c:v>
                </c:pt>
                <c:pt idx="1849">
                  <c:v>2.8500000000000001E-2</c:v>
                </c:pt>
                <c:pt idx="1850">
                  <c:v>2.8510000000000001E-2</c:v>
                </c:pt>
                <c:pt idx="1851">
                  <c:v>2.852E-2</c:v>
                </c:pt>
                <c:pt idx="1852">
                  <c:v>2.853E-2</c:v>
                </c:pt>
                <c:pt idx="1853">
                  <c:v>2.8539999999999999E-2</c:v>
                </c:pt>
                <c:pt idx="1854">
                  <c:v>2.8549999999999999E-2</c:v>
                </c:pt>
                <c:pt idx="1855">
                  <c:v>2.8559999999999999E-2</c:v>
                </c:pt>
                <c:pt idx="1856">
                  <c:v>2.8570000000000002E-2</c:v>
                </c:pt>
                <c:pt idx="1857">
                  <c:v>2.8580000000000001E-2</c:v>
                </c:pt>
                <c:pt idx="1858">
                  <c:v>2.8590000000000001E-2</c:v>
                </c:pt>
                <c:pt idx="1859">
                  <c:v>2.86E-2</c:v>
                </c:pt>
                <c:pt idx="1860">
                  <c:v>2.861E-2</c:v>
                </c:pt>
                <c:pt idx="1861">
                  <c:v>2.862E-2</c:v>
                </c:pt>
                <c:pt idx="1862">
                  <c:v>2.8629999999999999E-2</c:v>
                </c:pt>
                <c:pt idx="1863">
                  <c:v>2.8639999999999999E-2</c:v>
                </c:pt>
                <c:pt idx="1864">
                  <c:v>2.8649999999999998E-2</c:v>
                </c:pt>
                <c:pt idx="1865">
                  <c:v>2.8660000000000001E-2</c:v>
                </c:pt>
                <c:pt idx="1866">
                  <c:v>2.8670000000000001E-2</c:v>
                </c:pt>
                <c:pt idx="1867">
                  <c:v>2.8680000000000001E-2</c:v>
                </c:pt>
                <c:pt idx="1868">
                  <c:v>2.869E-2</c:v>
                </c:pt>
                <c:pt idx="1869">
                  <c:v>2.87E-2</c:v>
                </c:pt>
                <c:pt idx="1870">
                  <c:v>2.8709999999999999E-2</c:v>
                </c:pt>
                <c:pt idx="1871">
                  <c:v>2.8719999999999999E-2</c:v>
                </c:pt>
                <c:pt idx="1872">
                  <c:v>2.8729999999999999E-2</c:v>
                </c:pt>
                <c:pt idx="1873">
                  <c:v>2.8740000000000002E-2</c:v>
                </c:pt>
                <c:pt idx="1874">
                  <c:v>2.8750000000000001E-2</c:v>
                </c:pt>
                <c:pt idx="1875">
                  <c:v>2.8760000000000001E-2</c:v>
                </c:pt>
                <c:pt idx="1876">
                  <c:v>2.877E-2</c:v>
                </c:pt>
                <c:pt idx="1877">
                  <c:v>2.878E-2</c:v>
                </c:pt>
                <c:pt idx="1878">
                  <c:v>2.879E-2</c:v>
                </c:pt>
                <c:pt idx="1879">
                  <c:v>2.8799999999999999E-2</c:v>
                </c:pt>
                <c:pt idx="1880">
                  <c:v>2.8809999999999999E-2</c:v>
                </c:pt>
                <c:pt idx="1881">
                  <c:v>2.8819999999999998E-2</c:v>
                </c:pt>
                <c:pt idx="1882">
                  <c:v>2.8830000000000001E-2</c:v>
                </c:pt>
                <c:pt idx="1883">
                  <c:v>2.8840000000000001E-2</c:v>
                </c:pt>
                <c:pt idx="1884">
                  <c:v>2.8850000000000001E-2</c:v>
                </c:pt>
                <c:pt idx="1885">
                  <c:v>2.886E-2</c:v>
                </c:pt>
                <c:pt idx="1886">
                  <c:v>2.887E-2</c:v>
                </c:pt>
                <c:pt idx="1887">
                  <c:v>2.8879999999999999E-2</c:v>
                </c:pt>
                <c:pt idx="1888">
                  <c:v>2.8889999999999999E-2</c:v>
                </c:pt>
                <c:pt idx="1889">
                  <c:v>2.8899999999999999E-2</c:v>
                </c:pt>
                <c:pt idx="1890">
                  <c:v>2.8910000000000002E-2</c:v>
                </c:pt>
                <c:pt idx="1891">
                  <c:v>2.8920000000000001E-2</c:v>
                </c:pt>
                <c:pt idx="1892">
                  <c:v>2.8930000000000001E-2</c:v>
                </c:pt>
                <c:pt idx="1893">
                  <c:v>2.894E-2</c:v>
                </c:pt>
                <c:pt idx="1894">
                  <c:v>2.895E-2</c:v>
                </c:pt>
                <c:pt idx="1895">
                  <c:v>2.896E-2</c:v>
                </c:pt>
                <c:pt idx="1896">
                  <c:v>2.8969999999999999E-2</c:v>
                </c:pt>
                <c:pt idx="1897">
                  <c:v>2.8979999999999999E-2</c:v>
                </c:pt>
                <c:pt idx="1898">
                  <c:v>2.8989999999999998E-2</c:v>
                </c:pt>
                <c:pt idx="1899">
                  <c:v>2.9000000000000001E-2</c:v>
                </c:pt>
                <c:pt idx="1900">
                  <c:v>2.9010000000000001E-2</c:v>
                </c:pt>
                <c:pt idx="1901">
                  <c:v>2.9020000000000001E-2</c:v>
                </c:pt>
                <c:pt idx="1902">
                  <c:v>2.903E-2</c:v>
                </c:pt>
                <c:pt idx="1903">
                  <c:v>2.904E-2</c:v>
                </c:pt>
                <c:pt idx="1904">
                  <c:v>2.9049999999999999E-2</c:v>
                </c:pt>
                <c:pt idx="1905">
                  <c:v>2.9059999999999999E-2</c:v>
                </c:pt>
                <c:pt idx="1906">
                  <c:v>2.9069999999999999E-2</c:v>
                </c:pt>
                <c:pt idx="1907">
                  <c:v>2.9080000000000002E-2</c:v>
                </c:pt>
                <c:pt idx="1908">
                  <c:v>2.9090000000000001E-2</c:v>
                </c:pt>
                <c:pt idx="1909">
                  <c:v>2.9100000000000001E-2</c:v>
                </c:pt>
                <c:pt idx="1910">
                  <c:v>2.911E-2</c:v>
                </c:pt>
                <c:pt idx="1911">
                  <c:v>2.912E-2</c:v>
                </c:pt>
                <c:pt idx="1912">
                  <c:v>2.913E-2</c:v>
                </c:pt>
                <c:pt idx="1913">
                  <c:v>2.9139999999999999E-2</c:v>
                </c:pt>
                <c:pt idx="1914">
                  <c:v>2.9149999999999999E-2</c:v>
                </c:pt>
                <c:pt idx="1915">
                  <c:v>2.9159999999999998E-2</c:v>
                </c:pt>
                <c:pt idx="1916">
                  <c:v>2.9170000000000001E-2</c:v>
                </c:pt>
                <c:pt idx="1917">
                  <c:v>2.9180000000000001E-2</c:v>
                </c:pt>
                <c:pt idx="1918">
                  <c:v>2.9190000000000001E-2</c:v>
                </c:pt>
                <c:pt idx="1919">
                  <c:v>2.92E-2</c:v>
                </c:pt>
                <c:pt idx="1920">
                  <c:v>2.921E-2</c:v>
                </c:pt>
                <c:pt idx="1921">
                  <c:v>2.9219999999999999E-2</c:v>
                </c:pt>
                <c:pt idx="1922">
                  <c:v>2.9229999999999999E-2</c:v>
                </c:pt>
                <c:pt idx="1923">
                  <c:v>2.9239999999999999E-2</c:v>
                </c:pt>
                <c:pt idx="1924">
                  <c:v>2.9250000000000002E-2</c:v>
                </c:pt>
                <c:pt idx="1925">
                  <c:v>2.9260000000000001E-2</c:v>
                </c:pt>
                <c:pt idx="1926">
                  <c:v>2.9270000000000001E-2</c:v>
                </c:pt>
                <c:pt idx="1927">
                  <c:v>2.928E-2</c:v>
                </c:pt>
                <c:pt idx="1928">
                  <c:v>2.929E-2</c:v>
                </c:pt>
                <c:pt idx="1929">
                  <c:v>2.93E-2</c:v>
                </c:pt>
                <c:pt idx="1930">
                  <c:v>2.9309999999999999E-2</c:v>
                </c:pt>
                <c:pt idx="1931">
                  <c:v>2.9319999999999999E-2</c:v>
                </c:pt>
                <c:pt idx="1932">
                  <c:v>2.9329999999999998E-2</c:v>
                </c:pt>
                <c:pt idx="1933">
                  <c:v>2.9340000000000001E-2</c:v>
                </c:pt>
                <c:pt idx="1934">
                  <c:v>2.9350000000000001E-2</c:v>
                </c:pt>
                <c:pt idx="1935">
                  <c:v>2.9360000000000001E-2</c:v>
                </c:pt>
                <c:pt idx="1936">
                  <c:v>2.937E-2</c:v>
                </c:pt>
                <c:pt idx="1937">
                  <c:v>2.938E-2</c:v>
                </c:pt>
                <c:pt idx="1938">
                  <c:v>2.9389999999999999E-2</c:v>
                </c:pt>
                <c:pt idx="1939">
                  <c:v>2.9399999999999999E-2</c:v>
                </c:pt>
                <c:pt idx="1940">
                  <c:v>2.9409999999999999E-2</c:v>
                </c:pt>
                <c:pt idx="1941">
                  <c:v>2.9420000000000002E-2</c:v>
                </c:pt>
                <c:pt idx="1942">
                  <c:v>2.9430000000000001E-2</c:v>
                </c:pt>
                <c:pt idx="1943">
                  <c:v>2.9440000000000001E-2</c:v>
                </c:pt>
                <c:pt idx="1944">
                  <c:v>2.945E-2</c:v>
                </c:pt>
                <c:pt idx="1945">
                  <c:v>2.946E-2</c:v>
                </c:pt>
                <c:pt idx="1946">
                  <c:v>2.947E-2</c:v>
                </c:pt>
                <c:pt idx="1947">
                  <c:v>2.9479999999999999E-2</c:v>
                </c:pt>
                <c:pt idx="1948">
                  <c:v>2.9489999999999999E-2</c:v>
                </c:pt>
                <c:pt idx="1949">
                  <c:v>2.9499999999999998E-2</c:v>
                </c:pt>
                <c:pt idx="1950">
                  <c:v>2.9510000000000002E-2</c:v>
                </c:pt>
                <c:pt idx="1951">
                  <c:v>2.9520000000000001E-2</c:v>
                </c:pt>
                <c:pt idx="1952">
                  <c:v>2.9530000000000001E-2</c:v>
                </c:pt>
                <c:pt idx="1953">
                  <c:v>2.954E-2</c:v>
                </c:pt>
                <c:pt idx="1954">
                  <c:v>2.955E-2</c:v>
                </c:pt>
                <c:pt idx="1955">
                  <c:v>2.9559999999999999E-2</c:v>
                </c:pt>
                <c:pt idx="1956">
                  <c:v>2.9569999999999999E-2</c:v>
                </c:pt>
                <c:pt idx="1957">
                  <c:v>2.9579999999999999E-2</c:v>
                </c:pt>
                <c:pt idx="1958">
                  <c:v>2.9590000000000002E-2</c:v>
                </c:pt>
                <c:pt idx="1959">
                  <c:v>2.9600000000000001E-2</c:v>
                </c:pt>
                <c:pt idx="1960">
                  <c:v>2.9610000000000001E-2</c:v>
                </c:pt>
                <c:pt idx="1961">
                  <c:v>2.962E-2</c:v>
                </c:pt>
                <c:pt idx="1962">
                  <c:v>2.963E-2</c:v>
                </c:pt>
                <c:pt idx="1963">
                  <c:v>2.964E-2</c:v>
                </c:pt>
                <c:pt idx="1964">
                  <c:v>2.9649999999999999E-2</c:v>
                </c:pt>
                <c:pt idx="1965">
                  <c:v>2.9659999999999999E-2</c:v>
                </c:pt>
                <c:pt idx="1966">
                  <c:v>2.9669999999999998E-2</c:v>
                </c:pt>
                <c:pt idx="1967">
                  <c:v>2.9680000000000002E-2</c:v>
                </c:pt>
                <c:pt idx="1968">
                  <c:v>2.9690000000000001E-2</c:v>
                </c:pt>
                <c:pt idx="1969">
                  <c:v>2.9700000000000001E-2</c:v>
                </c:pt>
                <c:pt idx="1970">
                  <c:v>2.971E-2</c:v>
                </c:pt>
                <c:pt idx="1971">
                  <c:v>2.972E-2</c:v>
                </c:pt>
                <c:pt idx="1972">
                  <c:v>2.9729999999999999E-2</c:v>
                </c:pt>
                <c:pt idx="1973">
                  <c:v>2.9739999999999999E-2</c:v>
                </c:pt>
                <c:pt idx="1974">
                  <c:v>2.9749999999999999E-2</c:v>
                </c:pt>
                <c:pt idx="1975">
                  <c:v>2.9760000000000002E-2</c:v>
                </c:pt>
                <c:pt idx="1976">
                  <c:v>2.9770000000000001E-2</c:v>
                </c:pt>
                <c:pt idx="1977">
                  <c:v>2.9780000000000001E-2</c:v>
                </c:pt>
                <c:pt idx="1978">
                  <c:v>2.9790000000000001E-2</c:v>
                </c:pt>
                <c:pt idx="1979">
                  <c:v>2.98E-2</c:v>
                </c:pt>
                <c:pt idx="1980">
                  <c:v>2.981E-2</c:v>
                </c:pt>
                <c:pt idx="1981">
                  <c:v>2.9819999999999999E-2</c:v>
                </c:pt>
                <c:pt idx="1982">
                  <c:v>2.9829999999999999E-2</c:v>
                </c:pt>
                <c:pt idx="1983">
                  <c:v>2.9839999999999998E-2</c:v>
                </c:pt>
                <c:pt idx="1984">
                  <c:v>2.9850000000000002E-2</c:v>
                </c:pt>
                <c:pt idx="1985">
                  <c:v>2.9860000000000001E-2</c:v>
                </c:pt>
                <c:pt idx="1986">
                  <c:v>2.9870000000000001E-2</c:v>
                </c:pt>
                <c:pt idx="1987">
                  <c:v>2.988E-2</c:v>
                </c:pt>
                <c:pt idx="1988">
                  <c:v>2.989E-2</c:v>
                </c:pt>
                <c:pt idx="1989">
                  <c:v>2.9899999999999999E-2</c:v>
                </c:pt>
                <c:pt idx="1990">
                  <c:v>2.9909999999999999E-2</c:v>
                </c:pt>
                <c:pt idx="1991">
                  <c:v>2.9919999999999999E-2</c:v>
                </c:pt>
                <c:pt idx="1992">
                  <c:v>2.9929999999999998E-2</c:v>
                </c:pt>
                <c:pt idx="1993">
                  <c:v>2.9940000000000001E-2</c:v>
                </c:pt>
                <c:pt idx="1994">
                  <c:v>2.9950000000000001E-2</c:v>
                </c:pt>
                <c:pt idx="1995">
                  <c:v>2.9960000000000001E-2</c:v>
                </c:pt>
                <c:pt idx="1996">
                  <c:v>2.997E-2</c:v>
                </c:pt>
                <c:pt idx="1997">
                  <c:v>2.998E-2</c:v>
                </c:pt>
                <c:pt idx="1998">
                  <c:v>2.9989999999999999E-2</c:v>
                </c:pt>
                <c:pt idx="1999">
                  <c:v>0.03</c:v>
                </c:pt>
                <c:pt idx="2000">
                  <c:v>3.0009999999999998E-2</c:v>
                </c:pt>
              </c:numCache>
            </c:numRef>
          </c:xVal>
          <c:yVal>
            <c:numRef>
              <c:f>bscanx_dat!$E$15:$E$2016</c:f>
              <c:numCache>
                <c:formatCode>General</c:formatCode>
                <c:ptCount val="2002"/>
                <c:pt idx="0">
                  <c:v>0</c:v>
                </c:pt>
                <c:pt idx="1">
                  <c:v>5.3772E-2</c:v>
                </c:pt>
                <c:pt idx="2">
                  <c:v>5.3913999999999997E-2</c:v>
                </c:pt>
                <c:pt idx="3">
                  <c:v>5.4050000000000001E-2</c:v>
                </c:pt>
                <c:pt idx="4">
                  <c:v>5.4184000000000003E-2</c:v>
                </c:pt>
                <c:pt idx="5">
                  <c:v>5.4337000000000003E-2</c:v>
                </c:pt>
                <c:pt idx="6">
                  <c:v>5.4482000000000003E-2</c:v>
                </c:pt>
                <c:pt idx="7">
                  <c:v>5.4616999999999999E-2</c:v>
                </c:pt>
                <c:pt idx="8">
                  <c:v>5.4754999999999998E-2</c:v>
                </c:pt>
                <c:pt idx="9">
                  <c:v>5.4897000000000001E-2</c:v>
                </c:pt>
                <c:pt idx="10">
                  <c:v>5.5043000000000002E-2</c:v>
                </c:pt>
                <c:pt idx="11">
                  <c:v>5.5197000000000003E-2</c:v>
                </c:pt>
                <c:pt idx="12">
                  <c:v>5.5331999999999999E-2</c:v>
                </c:pt>
                <c:pt idx="13">
                  <c:v>5.5472E-2</c:v>
                </c:pt>
                <c:pt idx="14">
                  <c:v>5.5617E-2</c:v>
                </c:pt>
                <c:pt idx="15">
                  <c:v>5.5765000000000002E-2</c:v>
                </c:pt>
                <c:pt idx="16">
                  <c:v>5.5918000000000002E-2</c:v>
                </c:pt>
                <c:pt idx="17">
                  <c:v>5.6058999999999998E-2</c:v>
                </c:pt>
                <c:pt idx="18">
                  <c:v>5.6208000000000001E-2</c:v>
                </c:pt>
                <c:pt idx="19">
                  <c:v>5.6342000000000003E-2</c:v>
                </c:pt>
                <c:pt idx="20">
                  <c:v>5.6492000000000001E-2</c:v>
                </c:pt>
                <c:pt idx="21">
                  <c:v>5.6641999999999998E-2</c:v>
                </c:pt>
                <c:pt idx="22">
                  <c:v>5.6795999999999999E-2</c:v>
                </c:pt>
                <c:pt idx="23">
                  <c:v>5.6932999999999997E-2</c:v>
                </c:pt>
                <c:pt idx="24">
                  <c:v>5.7077000000000003E-2</c:v>
                </c:pt>
                <c:pt idx="25">
                  <c:v>5.7227E-2</c:v>
                </c:pt>
                <c:pt idx="26">
                  <c:v>5.738E-2</c:v>
                </c:pt>
                <c:pt idx="27">
                  <c:v>5.7536999999999998E-2</c:v>
                </c:pt>
                <c:pt idx="28">
                  <c:v>5.7678E-2</c:v>
                </c:pt>
                <c:pt idx="29">
                  <c:v>5.7827999999999997E-2</c:v>
                </c:pt>
                <c:pt idx="30">
                  <c:v>5.7974999999999999E-2</c:v>
                </c:pt>
                <c:pt idx="31">
                  <c:v>5.8139999999999997E-2</c:v>
                </c:pt>
                <c:pt idx="32">
                  <c:v>5.8298999999999997E-2</c:v>
                </c:pt>
                <c:pt idx="33">
                  <c:v>5.8432999999999999E-2</c:v>
                </c:pt>
                <c:pt idx="34">
                  <c:v>5.8576000000000003E-2</c:v>
                </c:pt>
                <c:pt idx="35">
                  <c:v>5.8742000000000003E-2</c:v>
                </c:pt>
                <c:pt idx="36">
                  <c:v>5.8893000000000001E-2</c:v>
                </c:pt>
                <c:pt idx="37">
                  <c:v>5.9062999999999997E-2</c:v>
                </c:pt>
                <c:pt idx="38">
                  <c:v>5.9193999999999997E-2</c:v>
                </c:pt>
                <c:pt idx="39">
                  <c:v>5.9343E-2</c:v>
                </c:pt>
                <c:pt idx="40">
                  <c:v>5.9499000000000003E-2</c:v>
                </c:pt>
                <c:pt idx="41">
                  <c:v>5.9665000000000003E-2</c:v>
                </c:pt>
                <c:pt idx="42">
                  <c:v>5.9818000000000003E-2</c:v>
                </c:pt>
                <c:pt idx="43">
                  <c:v>5.9964999999999997E-2</c:v>
                </c:pt>
                <c:pt idx="44">
                  <c:v>6.0106E-2</c:v>
                </c:pt>
                <c:pt idx="45">
                  <c:v>6.0271999999999999E-2</c:v>
                </c:pt>
                <c:pt idx="46">
                  <c:v>6.0435999999999997E-2</c:v>
                </c:pt>
                <c:pt idx="47">
                  <c:v>6.0599E-2</c:v>
                </c:pt>
                <c:pt idx="48">
                  <c:v>6.0748000000000003E-2</c:v>
                </c:pt>
                <c:pt idx="49">
                  <c:v>6.0886999999999997E-2</c:v>
                </c:pt>
                <c:pt idx="50">
                  <c:v>6.1061999999999998E-2</c:v>
                </c:pt>
                <c:pt idx="51">
                  <c:v>6.1240999999999997E-2</c:v>
                </c:pt>
                <c:pt idx="52">
                  <c:v>6.1392000000000002E-2</c:v>
                </c:pt>
                <c:pt idx="53">
                  <c:v>6.1537000000000001E-2</c:v>
                </c:pt>
                <c:pt idx="54">
                  <c:v>6.1698999999999997E-2</c:v>
                </c:pt>
                <c:pt idx="55">
                  <c:v>6.1863000000000001E-2</c:v>
                </c:pt>
                <c:pt idx="56">
                  <c:v>6.2032999999999998E-2</c:v>
                </c:pt>
                <c:pt idx="57">
                  <c:v>6.2188E-2</c:v>
                </c:pt>
                <c:pt idx="58">
                  <c:v>6.2337999999999998E-2</c:v>
                </c:pt>
                <c:pt idx="59">
                  <c:v>6.2487000000000001E-2</c:v>
                </c:pt>
                <c:pt idx="60">
                  <c:v>6.2669000000000002E-2</c:v>
                </c:pt>
                <c:pt idx="61">
                  <c:v>6.2839000000000006E-2</c:v>
                </c:pt>
                <c:pt idx="62">
                  <c:v>6.2994999999999995E-2</c:v>
                </c:pt>
                <c:pt idx="63">
                  <c:v>6.3153000000000001E-2</c:v>
                </c:pt>
                <c:pt idx="64">
                  <c:v>6.3306000000000001E-2</c:v>
                </c:pt>
                <c:pt idx="65">
                  <c:v>6.3486000000000001E-2</c:v>
                </c:pt>
                <c:pt idx="66">
                  <c:v>6.3656000000000004E-2</c:v>
                </c:pt>
                <c:pt idx="67">
                  <c:v>6.3822000000000004E-2</c:v>
                </c:pt>
                <c:pt idx="68">
                  <c:v>6.3987000000000002E-2</c:v>
                </c:pt>
                <c:pt idx="69">
                  <c:v>6.4139000000000002E-2</c:v>
                </c:pt>
                <c:pt idx="70">
                  <c:v>6.4310999999999993E-2</c:v>
                </c:pt>
                <c:pt idx="71">
                  <c:v>6.4484E-2</c:v>
                </c:pt>
                <c:pt idx="72">
                  <c:v>6.4655000000000004E-2</c:v>
                </c:pt>
                <c:pt idx="73">
                  <c:v>6.4811999999999995E-2</c:v>
                </c:pt>
                <c:pt idx="74">
                  <c:v>6.4975000000000005E-2</c:v>
                </c:pt>
                <c:pt idx="75">
                  <c:v>6.5148999999999999E-2</c:v>
                </c:pt>
                <c:pt idx="76">
                  <c:v>6.5322000000000005E-2</c:v>
                </c:pt>
                <c:pt idx="77">
                  <c:v>6.5500000000000003E-2</c:v>
                </c:pt>
                <c:pt idx="78">
                  <c:v>6.5660999999999997E-2</c:v>
                </c:pt>
                <c:pt idx="79">
                  <c:v>6.5824999999999995E-2</c:v>
                </c:pt>
                <c:pt idx="80">
                  <c:v>6.6004999999999994E-2</c:v>
                </c:pt>
                <c:pt idx="81">
                  <c:v>6.6182000000000005E-2</c:v>
                </c:pt>
                <c:pt idx="82">
                  <c:v>6.6364000000000006E-2</c:v>
                </c:pt>
                <c:pt idx="83">
                  <c:v>6.6526000000000002E-2</c:v>
                </c:pt>
                <c:pt idx="84">
                  <c:v>6.6683000000000006E-2</c:v>
                </c:pt>
                <c:pt idx="85">
                  <c:v>6.6853999999999997E-2</c:v>
                </c:pt>
                <c:pt idx="86">
                  <c:v>6.7026000000000002E-2</c:v>
                </c:pt>
                <c:pt idx="87">
                  <c:v>6.7215999999999998E-2</c:v>
                </c:pt>
                <c:pt idx="88">
                  <c:v>6.7389000000000004E-2</c:v>
                </c:pt>
                <c:pt idx="89">
                  <c:v>6.7535999999999999E-2</c:v>
                </c:pt>
                <c:pt idx="90">
                  <c:v>6.7716999999999999E-2</c:v>
                </c:pt>
                <c:pt idx="91">
                  <c:v>6.7896999999999999E-2</c:v>
                </c:pt>
                <c:pt idx="92">
                  <c:v>6.8085999999999994E-2</c:v>
                </c:pt>
                <c:pt idx="93">
                  <c:v>6.8260000000000001E-2</c:v>
                </c:pt>
                <c:pt idx="94">
                  <c:v>6.8420999999999996E-2</c:v>
                </c:pt>
                <c:pt idx="95">
                  <c:v>6.8598000000000006E-2</c:v>
                </c:pt>
                <c:pt idx="96">
                  <c:v>6.8802000000000002E-2</c:v>
                </c:pt>
                <c:pt idx="97">
                  <c:v>6.8990999999999997E-2</c:v>
                </c:pt>
                <c:pt idx="98">
                  <c:v>6.9156999999999996E-2</c:v>
                </c:pt>
                <c:pt idx="99">
                  <c:v>6.9323999999999997E-2</c:v>
                </c:pt>
                <c:pt idx="100">
                  <c:v>6.9495000000000001E-2</c:v>
                </c:pt>
                <c:pt idx="101">
                  <c:v>6.9692000000000004E-2</c:v>
                </c:pt>
                <c:pt idx="102">
                  <c:v>6.9880999999999999E-2</c:v>
                </c:pt>
                <c:pt idx="103">
                  <c:v>7.0049E-2</c:v>
                </c:pt>
                <c:pt idx="104">
                  <c:v>7.0203000000000002E-2</c:v>
                </c:pt>
                <c:pt idx="105">
                  <c:v>7.0400000000000004E-2</c:v>
                </c:pt>
                <c:pt idx="106">
                  <c:v>7.0586999999999997E-2</c:v>
                </c:pt>
                <c:pt idx="107">
                  <c:v>7.0786000000000002E-2</c:v>
                </c:pt>
                <c:pt idx="108">
                  <c:v>7.0953000000000002E-2</c:v>
                </c:pt>
                <c:pt idx="109">
                  <c:v>7.1104000000000001E-2</c:v>
                </c:pt>
                <c:pt idx="110">
                  <c:v>7.1305999999999994E-2</c:v>
                </c:pt>
                <c:pt idx="111">
                  <c:v>7.1515999999999996E-2</c:v>
                </c:pt>
                <c:pt idx="112">
                  <c:v>7.1705000000000005E-2</c:v>
                </c:pt>
                <c:pt idx="113">
                  <c:v>7.1875999999999995E-2</c:v>
                </c:pt>
                <c:pt idx="114">
                  <c:v>7.2047E-2</c:v>
                </c:pt>
                <c:pt idx="115">
                  <c:v>7.2238999999999998E-2</c:v>
                </c:pt>
                <c:pt idx="116">
                  <c:v>7.2430999999999995E-2</c:v>
                </c:pt>
                <c:pt idx="117">
                  <c:v>7.2625999999999996E-2</c:v>
                </c:pt>
                <c:pt idx="118">
                  <c:v>7.2793999999999998E-2</c:v>
                </c:pt>
                <c:pt idx="119">
                  <c:v>7.2980000000000003E-2</c:v>
                </c:pt>
                <c:pt idx="120">
                  <c:v>7.3168999999999998E-2</c:v>
                </c:pt>
                <c:pt idx="121">
                  <c:v>7.3376999999999998E-2</c:v>
                </c:pt>
                <c:pt idx="122">
                  <c:v>7.3568999999999996E-2</c:v>
                </c:pt>
                <c:pt idx="123">
                  <c:v>7.3745000000000005E-2</c:v>
                </c:pt>
                <c:pt idx="124">
                  <c:v>7.3945999999999998E-2</c:v>
                </c:pt>
                <c:pt idx="125">
                  <c:v>7.4135999999999994E-2</c:v>
                </c:pt>
                <c:pt idx="126">
                  <c:v>7.4338000000000001E-2</c:v>
                </c:pt>
                <c:pt idx="127">
                  <c:v>7.4525999999999995E-2</c:v>
                </c:pt>
                <c:pt idx="128">
                  <c:v>7.4705999999999995E-2</c:v>
                </c:pt>
                <c:pt idx="129">
                  <c:v>7.4887999999999996E-2</c:v>
                </c:pt>
                <c:pt idx="130">
                  <c:v>7.5081999999999996E-2</c:v>
                </c:pt>
                <c:pt idx="131">
                  <c:v>7.5283000000000003E-2</c:v>
                </c:pt>
                <c:pt idx="132">
                  <c:v>7.5467000000000006E-2</c:v>
                </c:pt>
                <c:pt idx="133">
                  <c:v>7.5659000000000004E-2</c:v>
                </c:pt>
                <c:pt idx="134">
                  <c:v>7.5846999999999998E-2</c:v>
                </c:pt>
                <c:pt idx="135">
                  <c:v>7.6052999999999996E-2</c:v>
                </c:pt>
                <c:pt idx="136">
                  <c:v>7.6255000000000003E-2</c:v>
                </c:pt>
                <c:pt idx="137">
                  <c:v>7.6448000000000002E-2</c:v>
                </c:pt>
                <c:pt idx="138">
                  <c:v>7.6646000000000006E-2</c:v>
                </c:pt>
                <c:pt idx="139">
                  <c:v>7.6842999999999995E-2</c:v>
                </c:pt>
                <c:pt idx="140">
                  <c:v>7.7051999999999995E-2</c:v>
                </c:pt>
                <c:pt idx="141">
                  <c:v>7.7249999999999999E-2</c:v>
                </c:pt>
                <c:pt idx="142">
                  <c:v>7.7447000000000002E-2</c:v>
                </c:pt>
                <c:pt idx="143">
                  <c:v>7.7645000000000006E-2</c:v>
                </c:pt>
                <c:pt idx="144">
                  <c:v>7.7841999999999995E-2</c:v>
                </c:pt>
                <c:pt idx="145">
                  <c:v>7.8048000000000006E-2</c:v>
                </c:pt>
                <c:pt idx="146">
                  <c:v>7.8229000000000007E-2</c:v>
                </c:pt>
                <c:pt idx="147">
                  <c:v>7.8445000000000001E-2</c:v>
                </c:pt>
                <c:pt idx="148">
                  <c:v>7.8644000000000006E-2</c:v>
                </c:pt>
                <c:pt idx="149">
                  <c:v>7.8829999999999997E-2</c:v>
                </c:pt>
                <c:pt idx="150">
                  <c:v>7.9043000000000002E-2</c:v>
                </c:pt>
                <c:pt idx="151">
                  <c:v>7.9237000000000002E-2</c:v>
                </c:pt>
                <c:pt idx="152">
                  <c:v>7.9441999999999999E-2</c:v>
                </c:pt>
                <c:pt idx="153">
                  <c:v>7.9658999999999994E-2</c:v>
                </c:pt>
                <c:pt idx="154">
                  <c:v>7.9834000000000002E-2</c:v>
                </c:pt>
                <c:pt idx="155">
                  <c:v>8.0061999999999994E-2</c:v>
                </c:pt>
                <c:pt idx="156">
                  <c:v>8.0272999999999997E-2</c:v>
                </c:pt>
                <c:pt idx="157">
                  <c:v>8.0478999999999995E-2</c:v>
                </c:pt>
                <c:pt idx="158">
                  <c:v>8.0683000000000005E-2</c:v>
                </c:pt>
                <c:pt idx="159">
                  <c:v>8.0877000000000004E-2</c:v>
                </c:pt>
                <c:pt idx="160">
                  <c:v>8.1088999999999994E-2</c:v>
                </c:pt>
                <c:pt idx="161">
                  <c:v>8.1312999999999996E-2</c:v>
                </c:pt>
                <c:pt idx="162">
                  <c:v>8.1515000000000004E-2</c:v>
                </c:pt>
                <c:pt idx="163">
                  <c:v>8.1707000000000002E-2</c:v>
                </c:pt>
                <c:pt idx="164">
                  <c:v>8.1920000000000007E-2</c:v>
                </c:pt>
                <c:pt idx="165">
                  <c:v>8.2137000000000002E-2</c:v>
                </c:pt>
                <c:pt idx="166">
                  <c:v>8.2364999999999994E-2</c:v>
                </c:pt>
                <c:pt idx="167">
                  <c:v>8.2567000000000002E-2</c:v>
                </c:pt>
                <c:pt idx="168">
                  <c:v>8.2753999999999994E-2</c:v>
                </c:pt>
                <c:pt idx="169">
                  <c:v>8.2976999999999995E-2</c:v>
                </c:pt>
                <c:pt idx="170">
                  <c:v>8.3197999999999994E-2</c:v>
                </c:pt>
                <c:pt idx="171">
                  <c:v>8.3431000000000005E-2</c:v>
                </c:pt>
                <c:pt idx="172">
                  <c:v>8.3627999999999994E-2</c:v>
                </c:pt>
                <c:pt idx="173">
                  <c:v>8.3820000000000006E-2</c:v>
                </c:pt>
                <c:pt idx="174">
                  <c:v>8.4032999999999997E-2</c:v>
                </c:pt>
                <c:pt idx="175">
                  <c:v>8.4274000000000002E-2</c:v>
                </c:pt>
                <c:pt idx="176">
                  <c:v>8.4495000000000001E-2</c:v>
                </c:pt>
                <c:pt idx="177">
                  <c:v>8.4682999999999994E-2</c:v>
                </c:pt>
                <c:pt idx="178">
                  <c:v>8.4880999999999998E-2</c:v>
                </c:pt>
                <c:pt idx="179">
                  <c:v>8.5110000000000005E-2</c:v>
                </c:pt>
                <c:pt idx="180">
                  <c:v>8.5353999999999999E-2</c:v>
                </c:pt>
                <c:pt idx="181">
                  <c:v>8.5582000000000005E-2</c:v>
                </c:pt>
                <c:pt idx="182">
                  <c:v>8.5769999999999999E-2</c:v>
                </c:pt>
                <c:pt idx="183">
                  <c:v>8.5982000000000003E-2</c:v>
                </c:pt>
                <c:pt idx="184">
                  <c:v>8.6212999999999998E-2</c:v>
                </c:pt>
                <c:pt idx="185">
                  <c:v>8.6468000000000003E-2</c:v>
                </c:pt>
                <c:pt idx="186">
                  <c:v>8.6679999999999993E-2</c:v>
                </c:pt>
                <c:pt idx="187">
                  <c:v>8.6883000000000002E-2</c:v>
                </c:pt>
                <c:pt idx="188">
                  <c:v>8.7096000000000007E-2</c:v>
                </c:pt>
                <c:pt idx="189">
                  <c:v>8.7333999999999995E-2</c:v>
                </c:pt>
                <c:pt idx="190">
                  <c:v>8.7583999999999995E-2</c:v>
                </c:pt>
                <c:pt idx="191">
                  <c:v>8.7789000000000006E-2</c:v>
                </c:pt>
                <c:pt idx="192">
                  <c:v>8.7993000000000002E-2</c:v>
                </c:pt>
                <c:pt idx="193">
                  <c:v>8.8220999999999994E-2</c:v>
                </c:pt>
                <c:pt idx="194">
                  <c:v>8.8456000000000007E-2</c:v>
                </c:pt>
                <c:pt idx="195">
                  <c:v>8.8695999999999997E-2</c:v>
                </c:pt>
                <c:pt idx="196">
                  <c:v>8.8898000000000005E-2</c:v>
                </c:pt>
                <c:pt idx="197">
                  <c:v>8.9103000000000002E-2</c:v>
                </c:pt>
                <c:pt idx="198">
                  <c:v>8.9334999999999998E-2</c:v>
                </c:pt>
                <c:pt idx="199">
                  <c:v>8.9583999999999997E-2</c:v>
                </c:pt>
                <c:pt idx="200">
                  <c:v>8.9812000000000003E-2</c:v>
                </c:pt>
                <c:pt idx="201">
                  <c:v>9.0029999999999999E-2</c:v>
                </c:pt>
                <c:pt idx="202">
                  <c:v>9.0256000000000003E-2</c:v>
                </c:pt>
                <c:pt idx="203">
                  <c:v>9.0495999999999993E-2</c:v>
                </c:pt>
                <c:pt idx="204">
                  <c:v>9.0747999999999995E-2</c:v>
                </c:pt>
                <c:pt idx="205">
                  <c:v>9.0978000000000003E-2</c:v>
                </c:pt>
                <c:pt idx="206">
                  <c:v>9.1187000000000004E-2</c:v>
                </c:pt>
                <c:pt idx="207">
                  <c:v>9.1423000000000004E-2</c:v>
                </c:pt>
                <c:pt idx="208">
                  <c:v>9.1670000000000001E-2</c:v>
                </c:pt>
                <c:pt idx="209">
                  <c:v>9.1915999999999998E-2</c:v>
                </c:pt>
                <c:pt idx="210">
                  <c:v>9.2128000000000002E-2</c:v>
                </c:pt>
                <c:pt idx="211">
                  <c:v>9.2348E-2</c:v>
                </c:pt>
                <c:pt idx="212">
                  <c:v>9.2580999999999997E-2</c:v>
                </c:pt>
                <c:pt idx="213">
                  <c:v>9.2852000000000004E-2</c:v>
                </c:pt>
                <c:pt idx="214">
                  <c:v>9.3077999999999994E-2</c:v>
                </c:pt>
                <c:pt idx="215">
                  <c:v>9.3298000000000006E-2</c:v>
                </c:pt>
                <c:pt idx="216">
                  <c:v>9.3523999999999996E-2</c:v>
                </c:pt>
                <c:pt idx="217">
                  <c:v>9.3772999999999995E-2</c:v>
                </c:pt>
                <c:pt idx="218">
                  <c:v>9.4036999999999996E-2</c:v>
                </c:pt>
                <c:pt idx="219">
                  <c:v>9.4265000000000002E-2</c:v>
                </c:pt>
                <c:pt idx="220">
                  <c:v>9.4476000000000004E-2</c:v>
                </c:pt>
                <c:pt idx="221">
                  <c:v>9.4705999999999999E-2</c:v>
                </c:pt>
                <c:pt idx="222">
                  <c:v>9.4973000000000002E-2</c:v>
                </c:pt>
                <c:pt idx="223">
                  <c:v>9.5228999999999994E-2</c:v>
                </c:pt>
                <c:pt idx="224">
                  <c:v>9.5454999999999998E-2</c:v>
                </c:pt>
                <c:pt idx="225">
                  <c:v>9.5679E-2</c:v>
                </c:pt>
                <c:pt idx="226">
                  <c:v>9.5905000000000004E-2</c:v>
                </c:pt>
                <c:pt idx="227">
                  <c:v>9.6190999999999999E-2</c:v>
                </c:pt>
                <c:pt idx="228">
                  <c:v>9.6448999999999993E-2</c:v>
                </c:pt>
                <c:pt idx="229">
                  <c:v>9.6679000000000001E-2</c:v>
                </c:pt>
                <c:pt idx="230">
                  <c:v>9.6921999999999994E-2</c:v>
                </c:pt>
                <c:pt idx="231">
                  <c:v>9.7151000000000001E-2</c:v>
                </c:pt>
                <c:pt idx="232">
                  <c:v>9.7428000000000001E-2</c:v>
                </c:pt>
                <c:pt idx="233">
                  <c:v>9.7693000000000002E-2</c:v>
                </c:pt>
                <c:pt idx="234">
                  <c:v>9.7917000000000004E-2</c:v>
                </c:pt>
                <c:pt idx="235">
                  <c:v>9.8160999999999998E-2</c:v>
                </c:pt>
                <c:pt idx="236">
                  <c:v>9.8385E-2</c:v>
                </c:pt>
                <c:pt idx="237">
                  <c:v>9.8656999999999995E-2</c:v>
                </c:pt>
                <c:pt idx="238">
                  <c:v>9.8907999999999996E-2</c:v>
                </c:pt>
                <c:pt idx="239">
                  <c:v>9.9141999999999994E-2</c:v>
                </c:pt>
                <c:pt idx="240">
                  <c:v>9.9390999999999993E-2</c:v>
                </c:pt>
                <c:pt idx="241">
                  <c:v>9.9623000000000003E-2</c:v>
                </c:pt>
                <c:pt idx="242">
                  <c:v>9.9883E-2</c:v>
                </c:pt>
                <c:pt idx="243">
                  <c:v>0.10014199999999999</c:v>
                </c:pt>
                <c:pt idx="244">
                  <c:v>0.100401</c:v>
                </c:pt>
                <c:pt idx="245">
                  <c:v>0.100663</c:v>
                </c:pt>
                <c:pt idx="246">
                  <c:v>0.100894</c:v>
                </c:pt>
                <c:pt idx="247">
                  <c:v>0.10116600000000001</c:v>
                </c:pt>
                <c:pt idx="248">
                  <c:v>0.101428</c:v>
                </c:pt>
                <c:pt idx="249">
                  <c:v>0.10170999999999999</c:v>
                </c:pt>
                <c:pt idx="250">
                  <c:v>0.101949</c:v>
                </c:pt>
                <c:pt idx="251">
                  <c:v>0.10219</c:v>
                </c:pt>
                <c:pt idx="252">
                  <c:v>0.102434</c:v>
                </c:pt>
                <c:pt idx="253">
                  <c:v>0.102726</c:v>
                </c:pt>
                <c:pt idx="254">
                  <c:v>0.102992</c:v>
                </c:pt>
                <c:pt idx="255">
                  <c:v>0.103231</c:v>
                </c:pt>
                <c:pt idx="256">
                  <c:v>0.103463</c:v>
                </c:pt>
                <c:pt idx="257">
                  <c:v>0.103713</c:v>
                </c:pt>
                <c:pt idx="258">
                  <c:v>0.104016</c:v>
                </c:pt>
                <c:pt idx="259">
                  <c:v>0.104293</c:v>
                </c:pt>
                <c:pt idx="260">
                  <c:v>0.104543</c:v>
                </c:pt>
                <c:pt idx="261">
                  <c:v>0.104768</c:v>
                </c:pt>
                <c:pt idx="262">
                  <c:v>0.10502599999999999</c:v>
                </c:pt>
                <c:pt idx="263">
                  <c:v>0.105334</c:v>
                </c:pt>
                <c:pt idx="264">
                  <c:v>0.105612</c:v>
                </c:pt>
                <c:pt idx="265">
                  <c:v>0.105846</c:v>
                </c:pt>
                <c:pt idx="266">
                  <c:v>0.10609499999999999</c:v>
                </c:pt>
                <c:pt idx="267">
                  <c:v>0.10636</c:v>
                </c:pt>
                <c:pt idx="268">
                  <c:v>0.10666299999999999</c:v>
                </c:pt>
                <c:pt idx="269">
                  <c:v>0.106933</c:v>
                </c:pt>
                <c:pt idx="270">
                  <c:v>0.107184</c:v>
                </c:pt>
                <c:pt idx="271">
                  <c:v>0.10742599999999999</c:v>
                </c:pt>
                <c:pt idx="272">
                  <c:v>0.107714</c:v>
                </c:pt>
                <c:pt idx="273">
                  <c:v>0.10802</c:v>
                </c:pt>
                <c:pt idx="274">
                  <c:v>0.108276</c:v>
                </c:pt>
                <c:pt idx="275">
                  <c:v>0.108552</c:v>
                </c:pt>
                <c:pt idx="276">
                  <c:v>0.10881300000000001</c:v>
                </c:pt>
                <c:pt idx="277">
                  <c:v>0.10908900000000001</c:v>
                </c:pt>
                <c:pt idx="278">
                  <c:v>0.10938199999999999</c:v>
                </c:pt>
                <c:pt idx="279">
                  <c:v>0.10964699999999999</c:v>
                </c:pt>
                <c:pt idx="280">
                  <c:v>0.109907</c:v>
                </c:pt>
                <c:pt idx="281">
                  <c:v>0.110189</c:v>
                </c:pt>
                <c:pt idx="282">
                  <c:v>0.110474</c:v>
                </c:pt>
                <c:pt idx="283">
                  <c:v>0.11074199999999999</c:v>
                </c:pt>
                <c:pt idx="284">
                  <c:v>0.111003</c:v>
                </c:pt>
                <c:pt idx="285">
                  <c:v>0.111278</c:v>
                </c:pt>
                <c:pt idx="286">
                  <c:v>0.111568</c:v>
                </c:pt>
                <c:pt idx="287">
                  <c:v>0.111856</c:v>
                </c:pt>
                <c:pt idx="288">
                  <c:v>0.112112</c:v>
                </c:pt>
                <c:pt idx="289">
                  <c:v>0.112391</c:v>
                </c:pt>
                <c:pt idx="290">
                  <c:v>0.112688</c:v>
                </c:pt>
                <c:pt idx="291">
                  <c:v>0.11300499999999999</c:v>
                </c:pt>
                <c:pt idx="292">
                  <c:v>0.11326600000000001</c:v>
                </c:pt>
                <c:pt idx="293">
                  <c:v>0.113528</c:v>
                </c:pt>
                <c:pt idx="294">
                  <c:v>0.113816</c:v>
                </c:pt>
                <c:pt idx="295">
                  <c:v>0.11412799999999999</c:v>
                </c:pt>
                <c:pt idx="296">
                  <c:v>0.114438</c:v>
                </c:pt>
                <c:pt idx="297">
                  <c:v>0.114693</c:v>
                </c:pt>
                <c:pt idx="298">
                  <c:v>0.11493200000000001</c:v>
                </c:pt>
                <c:pt idx="299">
                  <c:v>0.115231</c:v>
                </c:pt>
                <c:pt idx="300">
                  <c:v>0.115562</c:v>
                </c:pt>
                <c:pt idx="301">
                  <c:v>0.115865</c:v>
                </c:pt>
                <c:pt idx="302">
                  <c:v>0.116124</c:v>
                </c:pt>
                <c:pt idx="303">
                  <c:v>0.11634799999999999</c:v>
                </c:pt>
                <c:pt idx="304">
                  <c:v>0.116676</c:v>
                </c:pt>
                <c:pt idx="305">
                  <c:v>0.117036</c:v>
                </c:pt>
                <c:pt idx="306">
                  <c:v>0.117312</c:v>
                </c:pt>
                <c:pt idx="307">
                  <c:v>0.117558</c:v>
                </c:pt>
                <c:pt idx="308">
                  <c:v>0.11781899999999999</c:v>
                </c:pt>
                <c:pt idx="309">
                  <c:v>0.118133</c:v>
                </c:pt>
                <c:pt idx="310">
                  <c:v>0.118503</c:v>
                </c:pt>
                <c:pt idx="311">
                  <c:v>0.11877699999999999</c:v>
                </c:pt>
                <c:pt idx="312">
                  <c:v>0.11901100000000001</c:v>
                </c:pt>
                <c:pt idx="313">
                  <c:v>0.119292</c:v>
                </c:pt>
                <c:pt idx="314">
                  <c:v>0.119617</c:v>
                </c:pt>
                <c:pt idx="315">
                  <c:v>0.119979</c:v>
                </c:pt>
                <c:pt idx="316">
                  <c:v>0.12024</c:v>
                </c:pt>
                <c:pt idx="317">
                  <c:v>0.12051000000000001</c:v>
                </c:pt>
                <c:pt idx="318">
                  <c:v>0.12080200000000001</c:v>
                </c:pt>
                <c:pt idx="319">
                  <c:v>0.121141</c:v>
                </c:pt>
                <c:pt idx="320">
                  <c:v>0.12148399999999999</c:v>
                </c:pt>
                <c:pt idx="321">
                  <c:v>0.121739</c:v>
                </c:pt>
                <c:pt idx="322">
                  <c:v>0.12200800000000001</c:v>
                </c:pt>
                <c:pt idx="323">
                  <c:v>0.122319</c:v>
                </c:pt>
                <c:pt idx="324">
                  <c:v>0.12266000000000001</c:v>
                </c:pt>
                <c:pt idx="325">
                  <c:v>0.122973</c:v>
                </c:pt>
                <c:pt idx="326">
                  <c:v>0.12323000000000001</c:v>
                </c:pt>
                <c:pt idx="327">
                  <c:v>0.123534</c:v>
                </c:pt>
                <c:pt idx="328">
                  <c:v>0.12385699999999999</c:v>
                </c:pt>
                <c:pt idx="329">
                  <c:v>0.124184</c:v>
                </c:pt>
                <c:pt idx="330">
                  <c:v>0.12446699999999999</c:v>
                </c:pt>
                <c:pt idx="331">
                  <c:v>0.124749</c:v>
                </c:pt>
                <c:pt idx="332">
                  <c:v>0.125054</c:v>
                </c:pt>
                <c:pt idx="333">
                  <c:v>0.12540599999999999</c:v>
                </c:pt>
                <c:pt idx="334">
                  <c:v>0.12572700000000001</c:v>
                </c:pt>
                <c:pt idx="335">
                  <c:v>0.12598100000000001</c:v>
                </c:pt>
                <c:pt idx="336">
                  <c:v>0.126303</c:v>
                </c:pt>
                <c:pt idx="337">
                  <c:v>0.12662200000000001</c:v>
                </c:pt>
                <c:pt idx="338">
                  <c:v>0.12697600000000001</c:v>
                </c:pt>
                <c:pt idx="339">
                  <c:v>0.12728300000000001</c:v>
                </c:pt>
                <c:pt idx="340">
                  <c:v>0.127553</c:v>
                </c:pt>
                <c:pt idx="341">
                  <c:v>0.12787499999999999</c:v>
                </c:pt>
                <c:pt idx="342">
                  <c:v>0.12822700000000001</c:v>
                </c:pt>
                <c:pt idx="343">
                  <c:v>0.12856600000000001</c:v>
                </c:pt>
                <c:pt idx="344">
                  <c:v>0.12884899999999999</c:v>
                </c:pt>
                <c:pt idx="345">
                  <c:v>0.12912499999999999</c:v>
                </c:pt>
                <c:pt idx="346">
                  <c:v>0.12944800000000001</c:v>
                </c:pt>
                <c:pt idx="347">
                  <c:v>0.12981500000000001</c:v>
                </c:pt>
                <c:pt idx="348">
                  <c:v>0.130131</c:v>
                </c:pt>
                <c:pt idx="349">
                  <c:v>0.13039200000000001</c:v>
                </c:pt>
                <c:pt idx="350">
                  <c:v>0.130717</c:v>
                </c:pt>
                <c:pt idx="351">
                  <c:v>0.13106000000000001</c:v>
                </c:pt>
                <c:pt idx="352">
                  <c:v>0.13140199999999999</c:v>
                </c:pt>
                <c:pt idx="353">
                  <c:v>0.13175500000000001</c:v>
                </c:pt>
                <c:pt idx="354">
                  <c:v>0.13198299999999999</c:v>
                </c:pt>
                <c:pt idx="355">
                  <c:v>0.132358</c:v>
                </c:pt>
                <c:pt idx="356">
                  <c:v>0.13269300000000001</c:v>
                </c:pt>
                <c:pt idx="357">
                  <c:v>0.13306499999999999</c:v>
                </c:pt>
                <c:pt idx="358">
                  <c:v>0.133351</c:v>
                </c:pt>
                <c:pt idx="359">
                  <c:v>0.13362399999999999</c:v>
                </c:pt>
                <c:pt idx="360">
                  <c:v>0.13397600000000001</c:v>
                </c:pt>
                <c:pt idx="361">
                  <c:v>0.13434499999999999</c:v>
                </c:pt>
                <c:pt idx="362">
                  <c:v>0.134689</c:v>
                </c:pt>
                <c:pt idx="363">
                  <c:v>0.134992</c:v>
                </c:pt>
                <c:pt idx="364">
                  <c:v>0.13527600000000001</c:v>
                </c:pt>
                <c:pt idx="365">
                  <c:v>0.135657</c:v>
                </c:pt>
                <c:pt idx="366">
                  <c:v>0.13602400000000001</c:v>
                </c:pt>
                <c:pt idx="367">
                  <c:v>0.136354</c:v>
                </c:pt>
                <c:pt idx="368">
                  <c:v>0.13664299999999999</c:v>
                </c:pt>
                <c:pt idx="369">
                  <c:v>0.13697000000000001</c:v>
                </c:pt>
                <c:pt idx="370">
                  <c:v>0.13732800000000001</c:v>
                </c:pt>
                <c:pt idx="371">
                  <c:v>0.13771</c:v>
                </c:pt>
                <c:pt idx="372">
                  <c:v>0.13800799999999999</c:v>
                </c:pt>
                <c:pt idx="373">
                  <c:v>0.13828699999999999</c:v>
                </c:pt>
                <c:pt idx="374">
                  <c:v>0.13864199999999999</c:v>
                </c:pt>
                <c:pt idx="375">
                  <c:v>0.139013</c:v>
                </c:pt>
                <c:pt idx="376">
                  <c:v>0.13939099999999999</c:v>
                </c:pt>
                <c:pt idx="377">
                  <c:v>0.13967499999999999</c:v>
                </c:pt>
                <c:pt idx="378">
                  <c:v>0.13997499999999999</c:v>
                </c:pt>
                <c:pt idx="379">
                  <c:v>0.140346</c:v>
                </c:pt>
                <c:pt idx="380">
                  <c:v>0.140711</c:v>
                </c:pt>
                <c:pt idx="381">
                  <c:v>0.14108899999999999</c:v>
                </c:pt>
                <c:pt idx="382">
                  <c:v>0.141373</c:v>
                </c:pt>
                <c:pt idx="383">
                  <c:v>0.141711</c:v>
                </c:pt>
                <c:pt idx="384">
                  <c:v>0.142097</c:v>
                </c:pt>
                <c:pt idx="385">
                  <c:v>0.14247299999999999</c:v>
                </c:pt>
                <c:pt idx="386">
                  <c:v>0.142822</c:v>
                </c:pt>
                <c:pt idx="387">
                  <c:v>0.143146</c:v>
                </c:pt>
                <c:pt idx="388">
                  <c:v>0.14347499999999999</c:v>
                </c:pt>
                <c:pt idx="389">
                  <c:v>0.143842</c:v>
                </c:pt>
                <c:pt idx="390">
                  <c:v>0.14421300000000001</c:v>
                </c:pt>
                <c:pt idx="391">
                  <c:v>0.14453199999999999</c:v>
                </c:pt>
                <c:pt idx="392">
                  <c:v>0.144874</c:v>
                </c:pt>
                <c:pt idx="393">
                  <c:v>0.14522399999999999</c:v>
                </c:pt>
                <c:pt idx="394">
                  <c:v>0.14554800000000001</c:v>
                </c:pt>
                <c:pt idx="395">
                  <c:v>0.145928</c:v>
                </c:pt>
                <c:pt idx="396">
                  <c:v>0.14627299999999999</c:v>
                </c:pt>
                <c:pt idx="397">
                  <c:v>0.14662700000000001</c:v>
                </c:pt>
                <c:pt idx="398">
                  <c:v>0.147005</c:v>
                </c:pt>
                <c:pt idx="399">
                  <c:v>0.14732500000000001</c:v>
                </c:pt>
                <c:pt idx="400">
                  <c:v>0.147699</c:v>
                </c:pt>
                <c:pt idx="401">
                  <c:v>0.14809</c:v>
                </c:pt>
                <c:pt idx="402">
                  <c:v>0.148475</c:v>
                </c:pt>
                <c:pt idx="403">
                  <c:v>0.148783</c:v>
                </c:pt>
                <c:pt idx="404">
                  <c:v>0.14909900000000001</c:v>
                </c:pt>
                <c:pt idx="405">
                  <c:v>0.14948400000000001</c:v>
                </c:pt>
                <c:pt idx="406">
                  <c:v>0.14990000000000001</c:v>
                </c:pt>
                <c:pt idx="407">
                  <c:v>0.15031900000000001</c:v>
                </c:pt>
                <c:pt idx="408">
                  <c:v>0.150591</c:v>
                </c:pt>
                <c:pt idx="409">
                  <c:v>0.150892</c:v>
                </c:pt>
                <c:pt idx="410">
                  <c:v>0.15131700000000001</c:v>
                </c:pt>
                <c:pt idx="411">
                  <c:v>0.15176100000000001</c:v>
                </c:pt>
                <c:pt idx="412">
                  <c:v>0.15214</c:v>
                </c:pt>
                <c:pt idx="413">
                  <c:v>0.15240999999999999</c:v>
                </c:pt>
                <c:pt idx="414">
                  <c:v>0.152697</c:v>
                </c:pt>
                <c:pt idx="415">
                  <c:v>0.15317500000000001</c:v>
                </c:pt>
                <c:pt idx="416">
                  <c:v>0.15363599999999999</c:v>
                </c:pt>
                <c:pt idx="417">
                  <c:v>0.153947</c:v>
                </c:pt>
                <c:pt idx="418">
                  <c:v>0.154194</c:v>
                </c:pt>
                <c:pt idx="419">
                  <c:v>0.15451799999999999</c:v>
                </c:pt>
                <c:pt idx="420">
                  <c:v>0.15498300000000001</c:v>
                </c:pt>
                <c:pt idx="421">
                  <c:v>0.15551499999999999</c:v>
                </c:pt>
                <c:pt idx="422">
                  <c:v>0.155777</c:v>
                </c:pt>
                <c:pt idx="423">
                  <c:v>0.156025</c:v>
                </c:pt>
                <c:pt idx="424">
                  <c:v>0.15640899999999999</c:v>
                </c:pt>
                <c:pt idx="425">
                  <c:v>0.15694</c:v>
                </c:pt>
                <c:pt idx="426">
                  <c:v>0.15740699999999999</c:v>
                </c:pt>
                <c:pt idx="427">
                  <c:v>0.15767400000000001</c:v>
                </c:pt>
                <c:pt idx="428">
                  <c:v>0.157917</c:v>
                </c:pt>
                <c:pt idx="429">
                  <c:v>0.15834000000000001</c:v>
                </c:pt>
                <c:pt idx="430">
                  <c:v>0.15890299999999999</c:v>
                </c:pt>
                <c:pt idx="431">
                  <c:v>0.15928</c:v>
                </c:pt>
                <c:pt idx="432">
                  <c:v>0.15956300000000001</c:v>
                </c:pt>
                <c:pt idx="433">
                  <c:v>0.159828</c:v>
                </c:pt>
                <c:pt idx="434">
                  <c:v>0.16022800000000001</c:v>
                </c:pt>
                <c:pt idx="435">
                  <c:v>0.16082399999999999</c:v>
                </c:pt>
                <c:pt idx="436">
                  <c:v>0.16115599999999999</c:v>
                </c:pt>
                <c:pt idx="437">
                  <c:v>0.161414</c:v>
                </c:pt>
                <c:pt idx="438">
                  <c:v>0.16175300000000001</c:v>
                </c:pt>
                <c:pt idx="439">
                  <c:v>0.162194</c:v>
                </c:pt>
                <c:pt idx="440">
                  <c:v>0.16270399999999999</c:v>
                </c:pt>
                <c:pt idx="441">
                  <c:v>0.16303200000000001</c:v>
                </c:pt>
                <c:pt idx="442">
                  <c:v>0.163302</c:v>
                </c:pt>
                <c:pt idx="443">
                  <c:v>0.16372400000000001</c:v>
                </c:pt>
                <c:pt idx="444">
                  <c:v>0.164212</c:v>
                </c:pt>
                <c:pt idx="445">
                  <c:v>0.16467999999999999</c:v>
                </c:pt>
                <c:pt idx="446">
                  <c:v>0.16497700000000001</c:v>
                </c:pt>
                <c:pt idx="447">
                  <c:v>0.16531000000000001</c:v>
                </c:pt>
                <c:pt idx="448">
                  <c:v>0.16573299999999999</c:v>
                </c:pt>
                <c:pt idx="449">
                  <c:v>0.16624</c:v>
                </c:pt>
                <c:pt idx="450">
                  <c:v>0.166627</c:v>
                </c:pt>
                <c:pt idx="451">
                  <c:v>0.166909</c:v>
                </c:pt>
                <c:pt idx="452">
                  <c:v>0.16728799999999999</c:v>
                </c:pt>
                <c:pt idx="453">
                  <c:v>0.16778000000000001</c:v>
                </c:pt>
                <c:pt idx="454">
                  <c:v>0.16820499999999999</c:v>
                </c:pt>
                <c:pt idx="455">
                  <c:v>0.168569</c:v>
                </c:pt>
                <c:pt idx="456">
                  <c:v>0.16886100000000001</c:v>
                </c:pt>
                <c:pt idx="457">
                  <c:v>0.16927300000000001</c:v>
                </c:pt>
                <c:pt idx="458">
                  <c:v>0.169821</c:v>
                </c:pt>
                <c:pt idx="459">
                  <c:v>0.17022100000000001</c:v>
                </c:pt>
                <c:pt idx="460">
                  <c:v>0.17052899999999999</c:v>
                </c:pt>
                <c:pt idx="461">
                  <c:v>0.17089199999999999</c:v>
                </c:pt>
                <c:pt idx="462">
                  <c:v>0.17130600000000001</c:v>
                </c:pt>
                <c:pt idx="463">
                  <c:v>0.171851</c:v>
                </c:pt>
                <c:pt idx="464">
                  <c:v>0.172235</c:v>
                </c:pt>
                <c:pt idx="465">
                  <c:v>0.172512</c:v>
                </c:pt>
                <c:pt idx="466">
                  <c:v>0.172934</c:v>
                </c:pt>
                <c:pt idx="467">
                  <c:v>0.17342399999999999</c:v>
                </c:pt>
                <c:pt idx="468">
                  <c:v>0.173872</c:v>
                </c:pt>
                <c:pt idx="469">
                  <c:v>0.17427999999999999</c:v>
                </c:pt>
                <c:pt idx="470">
                  <c:v>0.17457400000000001</c:v>
                </c:pt>
                <c:pt idx="471">
                  <c:v>0.17499200000000001</c:v>
                </c:pt>
                <c:pt idx="472">
                  <c:v>0.17551900000000001</c:v>
                </c:pt>
                <c:pt idx="473">
                  <c:v>0.17594499999999999</c:v>
                </c:pt>
                <c:pt idx="474">
                  <c:v>0.17630899999999999</c:v>
                </c:pt>
                <c:pt idx="475">
                  <c:v>0.176703</c:v>
                </c:pt>
                <c:pt idx="476">
                  <c:v>0.17708399999999999</c:v>
                </c:pt>
                <c:pt idx="477">
                  <c:v>0.177594</c:v>
                </c:pt>
                <c:pt idx="478">
                  <c:v>0.17799999999999999</c:v>
                </c:pt>
                <c:pt idx="479">
                  <c:v>0.17835699999999999</c:v>
                </c:pt>
                <c:pt idx="480">
                  <c:v>0.17883199999999999</c:v>
                </c:pt>
                <c:pt idx="481">
                  <c:v>0.17922399999999999</c:v>
                </c:pt>
                <c:pt idx="482">
                  <c:v>0.179641</c:v>
                </c:pt>
                <c:pt idx="483">
                  <c:v>0.180086</c:v>
                </c:pt>
                <c:pt idx="484">
                  <c:v>0.18043400000000001</c:v>
                </c:pt>
                <c:pt idx="485">
                  <c:v>0.180954</c:v>
                </c:pt>
                <c:pt idx="486">
                  <c:v>0.181371</c:v>
                </c:pt>
                <c:pt idx="487">
                  <c:v>0.181729</c:v>
                </c:pt>
                <c:pt idx="488">
                  <c:v>0.18215700000000001</c:v>
                </c:pt>
                <c:pt idx="489">
                  <c:v>0.182639</c:v>
                </c:pt>
                <c:pt idx="490">
                  <c:v>0.183118</c:v>
                </c:pt>
                <c:pt idx="491">
                  <c:v>0.18354400000000001</c:v>
                </c:pt>
                <c:pt idx="492">
                  <c:v>0.18385399999999999</c:v>
                </c:pt>
                <c:pt idx="493">
                  <c:v>0.18428700000000001</c:v>
                </c:pt>
                <c:pt idx="494">
                  <c:v>0.18485799999999999</c:v>
                </c:pt>
                <c:pt idx="495">
                  <c:v>0.18531600000000001</c:v>
                </c:pt>
                <c:pt idx="496">
                  <c:v>0.185699</c:v>
                </c:pt>
                <c:pt idx="497">
                  <c:v>0.18599299999999999</c:v>
                </c:pt>
                <c:pt idx="498">
                  <c:v>0.186422</c:v>
                </c:pt>
                <c:pt idx="499">
                  <c:v>0.18704000000000001</c:v>
                </c:pt>
                <c:pt idx="500">
                  <c:v>0.18749499999999999</c:v>
                </c:pt>
                <c:pt idx="501">
                  <c:v>0.18781300000000001</c:v>
                </c:pt>
                <c:pt idx="502">
                  <c:v>0.188108</c:v>
                </c:pt>
                <c:pt idx="503">
                  <c:v>0.18862300000000001</c:v>
                </c:pt>
                <c:pt idx="504">
                  <c:v>0.18925800000000001</c:v>
                </c:pt>
                <c:pt idx="505">
                  <c:v>0.18970400000000001</c:v>
                </c:pt>
                <c:pt idx="506">
                  <c:v>0.19000400000000001</c:v>
                </c:pt>
                <c:pt idx="507">
                  <c:v>0.19029699999999999</c:v>
                </c:pt>
                <c:pt idx="508">
                  <c:v>0.19089400000000001</c:v>
                </c:pt>
                <c:pt idx="509">
                  <c:v>0.191524</c:v>
                </c:pt>
                <c:pt idx="510">
                  <c:v>0.19192400000000001</c:v>
                </c:pt>
                <c:pt idx="511">
                  <c:v>0.192192</c:v>
                </c:pt>
                <c:pt idx="512">
                  <c:v>0.19253400000000001</c:v>
                </c:pt>
                <c:pt idx="513">
                  <c:v>0.19314799999999999</c:v>
                </c:pt>
                <c:pt idx="514">
                  <c:v>0.193742</c:v>
                </c:pt>
                <c:pt idx="515">
                  <c:v>0.194129</c:v>
                </c:pt>
                <c:pt idx="516">
                  <c:v>0.19436800000000001</c:v>
                </c:pt>
                <c:pt idx="517">
                  <c:v>0.19481200000000001</c:v>
                </c:pt>
                <c:pt idx="518">
                  <c:v>0.195437</c:v>
                </c:pt>
                <c:pt idx="519">
                  <c:v>0.19598299999999999</c:v>
                </c:pt>
                <c:pt idx="520">
                  <c:v>0.19640099999999999</c:v>
                </c:pt>
                <c:pt idx="521">
                  <c:v>0.19664400000000001</c:v>
                </c:pt>
                <c:pt idx="522">
                  <c:v>0.19713900000000001</c:v>
                </c:pt>
                <c:pt idx="523">
                  <c:v>0.19777400000000001</c:v>
                </c:pt>
                <c:pt idx="524">
                  <c:v>0.198264</c:v>
                </c:pt>
                <c:pt idx="525">
                  <c:v>0.19867000000000001</c:v>
                </c:pt>
                <c:pt idx="526">
                  <c:v>0.198934</c:v>
                </c:pt>
                <c:pt idx="527">
                  <c:v>0.19947300000000001</c:v>
                </c:pt>
                <c:pt idx="528">
                  <c:v>0.20002600000000001</c:v>
                </c:pt>
                <c:pt idx="529">
                  <c:v>0.200492</c:v>
                </c:pt>
                <c:pt idx="530">
                  <c:v>0.20089000000000001</c:v>
                </c:pt>
                <c:pt idx="531">
                  <c:v>0.20124700000000001</c:v>
                </c:pt>
                <c:pt idx="532">
                  <c:v>0.20180100000000001</c:v>
                </c:pt>
                <c:pt idx="533">
                  <c:v>0.202351</c:v>
                </c:pt>
                <c:pt idx="534">
                  <c:v>0.202794</c:v>
                </c:pt>
                <c:pt idx="535">
                  <c:v>0.203207</c:v>
                </c:pt>
                <c:pt idx="536">
                  <c:v>0.20363400000000001</c:v>
                </c:pt>
                <c:pt idx="537">
                  <c:v>0.204203</c:v>
                </c:pt>
                <c:pt idx="538">
                  <c:v>0.20469599999999999</c:v>
                </c:pt>
                <c:pt idx="539">
                  <c:v>0.20515800000000001</c:v>
                </c:pt>
                <c:pt idx="540">
                  <c:v>0.20557900000000001</c:v>
                </c:pt>
                <c:pt idx="541">
                  <c:v>0.20604800000000001</c:v>
                </c:pt>
                <c:pt idx="542">
                  <c:v>0.206536</c:v>
                </c:pt>
                <c:pt idx="543">
                  <c:v>0.20702999999999999</c:v>
                </c:pt>
                <c:pt idx="544">
                  <c:v>0.20746999999999999</c:v>
                </c:pt>
                <c:pt idx="545">
                  <c:v>0.20793400000000001</c:v>
                </c:pt>
                <c:pt idx="546">
                  <c:v>0.20846200000000001</c:v>
                </c:pt>
                <c:pt idx="547">
                  <c:v>0.208866</c:v>
                </c:pt>
                <c:pt idx="548">
                  <c:v>0.20938000000000001</c:v>
                </c:pt>
                <c:pt idx="549">
                  <c:v>0.209866</c:v>
                </c:pt>
                <c:pt idx="550">
                  <c:v>0.21032200000000001</c:v>
                </c:pt>
                <c:pt idx="551">
                  <c:v>0.21087400000000001</c:v>
                </c:pt>
                <c:pt idx="552">
                  <c:v>0.21126200000000001</c:v>
                </c:pt>
                <c:pt idx="553">
                  <c:v>0.21176</c:v>
                </c:pt>
                <c:pt idx="554">
                  <c:v>0.212307</c:v>
                </c:pt>
                <c:pt idx="555">
                  <c:v>0.212812</c:v>
                </c:pt>
                <c:pt idx="556">
                  <c:v>0.213251</c:v>
                </c:pt>
                <c:pt idx="557">
                  <c:v>0.213673</c:v>
                </c:pt>
                <c:pt idx="558">
                  <c:v>0.21417900000000001</c:v>
                </c:pt>
                <c:pt idx="559">
                  <c:v>0.21471799999999999</c:v>
                </c:pt>
                <c:pt idx="560">
                  <c:v>0.21529899999999999</c:v>
                </c:pt>
                <c:pt idx="561">
                  <c:v>0.21565699999999999</c:v>
                </c:pt>
                <c:pt idx="562">
                  <c:v>0.216084</c:v>
                </c:pt>
                <c:pt idx="563">
                  <c:v>0.21668100000000001</c:v>
                </c:pt>
                <c:pt idx="564">
                  <c:v>0.21720600000000001</c:v>
                </c:pt>
                <c:pt idx="565">
                  <c:v>0.21776300000000001</c:v>
                </c:pt>
                <c:pt idx="566">
                  <c:v>0.218087</c:v>
                </c:pt>
                <c:pt idx="567">
                  <c:v>0.21851599999999999</c:v>
                </c:pt>
                <c:pt idx="568">
                  <c:v>0.21917900000000001</c:v>
                </c:pt>
                <c:pt idx="569">
                  <c:v>0.21974299999999999</c:v>
                </c:pt>
                <c:pt idx="570">
                  <c:v>0.220189</c:v>
                </c:pt>
                <c:pt idx="571">
                  <c:v>0.220528</c:v>
                </c:pt>
                <c:pt idx="572">
                  <c:v>0.22097</c:v>
                </c:pt>
                <c:pt idx="573">
                  <c:v>0.221668</c:v>
                </c:pt>
                <c:pt idx="574">
                  <c:v>0.222272</c:v>
                </c:pt>
                <c:pt idx="575">
                  <c:v>0.222608</c:v>
                </c:pt>
                <c:pt idx="576">
                  <c:v>0.222967</c:v>
                </c:pt>
                <c:pt idx="577">
                  <c:v>0.22354099999999999</c:v>
                </c:pt>
                <c:pt idx="578">
                  <c:v>0.22422</c:v>
                </c:pt>
                <c:pt idx="579">
                  <c:v>0.22483600000000001</c:v>
                </c:pt>
                <c:pt idx="580">
                  <c:v>0.22512699999999999</c:v>
                </c:pt>
                <c:pt idx="581">
                  <c:v>0.22548299999999999</c:v>
                </c:pt>
                <c:pt idx="582">
                  <c:v>0.226109</c:v>
                </c:pt>
                <c:pt idx="583">
                  <c:v>0.226827</c:v>
                </c:pt>
                <c:pt idx="584">
                  <c:v>0.227352</c:v>
                </c:pt>
                <c:pt idx="585">
                  <c:v>0.22761799999999999</c:v>
                </c:pt>
                <c:pt idx="586">
                  <c:v>0.228016</c:v>
                </c:pt>
                <c:pt idx="587">
                  <c:v>0.22864599999999999</c:v>
                </c:pt>
                <c:pt idx="588">
                  <c:v>0.22938900000000001</c:v>
                </c:pt>
                <c:pt idx="589">
                  <c:v>0.22987099999999999</c:v>
                </c:pt>
                <c:pt idx="590">
                  <c:v>0.23010800000000001</c:v>
                </c:pt>
                <c:pt idx="591">
                  <c:v>0.23059199999999999</c:v>
                </c:pt>
                <c:pt idx="592">
                  <c:v>0.23125699999999999</c:v>
                </c:pt>
                <c:pt idx="593">
                  <c:v>0.23196</c:v>
                </c:pt>
                <c:pt idx="594">
                  <c:v>0.23245199999999999</c:v>
                </c:pt>
                <c:pt idx="595">
                  <c:v>0.23269400000000001</c:v>
                </c:pt>
                <c:pt idx="596">
                  <c:v>0.23317199999999999</c:v>
                </c:pt>
                <c:pt idx="597">
                  <c:v>0.23392199999999999</c:v>
                </c:pt>
                <c:pt idx="598">
                  <c:v>0.234569</c:v>
                </c:pt>
                <c:pt idx="599">
                  <c:v>0.234985</c:v>
                </c:pt>
                <c:pt idx="600">
                  <c:v>0.23537</c:v>
                </c:pt>
                <c:pt idx="601">
                  <c:v>0.23577300000000001</c:v>
                </c:pt>
                <c:pt idx="602">
                  <c:v>0.23649899999999999</c:v>
                </c:pt>
                <c:pt idx="603">
                  <c:v>0.237202</c:v>
                </c:pt>
                <c:pt idx="604">
                  <c:v>0.237562</c:v>
                </c:pt>
                <c:pt idx="605">
                  <c:v>0.23802999999999999</c:v>
                </c:pt>
                <c:pt idx="606">
                  <c:v>0.238454</c:v>
                </c:pt>
                <c:pt idx="607">
                  <c:v>0.23911499999999999</c:v>
                </c:pt>
                <c:pt idx="608">
                  <c:v>0.23979700000000001</c:v>
                </c:pt>
                <c:pt idx="609">
                  <c:v>0.240206</c:v>
                </c:pt>
                <c:pt idx="610">
                  <c:v>0.24065600000000001</c:v>
                </c:pt>
                <c:pt idx="611">
                  <c:v>0.24112700000000001</c:v>
                </c:pt>
                <c:pt idx="612">
                  <c:v>0.24172299999999999</c:v>
                </c:pt>
                <c:pt idx="613">
                  <c:v>0.24241499999999999</c:v>
                </c:pt>
                <c:pt idx="614">
                  <c:v>0.24288899999999999</c:v>
                </c:pt>
                <c:pt idx="615">
                  <c:v>0.243343</c:v>
                </c:pt>
                <c:pt idx="616">
                  <c:v>0.24381</c:v>
                </c:pt>
                <c:pt idx="617">
                  <c:v>0.24441199999999999</c:v>
                </c:pt>
                <c:pt idx="618">
                  <c:v>0.245032</c:v>
                </c:pt>
                <c:pt idx="619">
                  <c:v>0.245613</c:v>
                </c:pt>
                <c:pt idx="620">
                  <c:v>0.246033</c:v>
                </c:pt>
                <c:pt idx="621">
                  <c:v>0.246499</c:v>
                </c:pt>
                <c:pt idx="622">
                  <c:v>0.24709100000000001</c:v>
                </c:pt>
                <c:pt idx="623">
                  <c:v>0.247729</c:v>
                </c:pt>
                <c:pt idx="624">
                  <c:v>0.24832000000000001</c:v>
                </c:pt>
                <c:pt idx="625">
                  <c:v>0.24874199999999999</c:v>
                </c:pt>
                <c:pt idx="626">
                  <c:v>0.24920900000000001</c:v>
                </c:pt>
                <c:pt idx="627">
                  <c:v>0.249776</c:v>
                </c:pt>
                <c:pt idx="628">
                  <c:v>0.25050600000000001</c:v>
                </c:pt>
                <c:pt idx="629">
                  <c:v>0.251081</c:v>
                </c:pt>
                <c:pt idx="630">
                  <c:v>0.25146400000000002</c:v>
                </c:pt>
                <c:pt idx="631">
                  <c:v>0.251975</c:v>
                </c:pt>
                <c:pt idx="632">
                  <c:v>0.252469</c:v>
                </c:pt>
                <c:pt idx="633">
                  <c:v>0.25324400000000002</c:v>
                </c:pt>
                <c:pt idx="634">
                  <c:v>0.25382399999999999</c:v>
                </c:pt>
                <c:pt idx="635">
                  <c:v>0.25417600000000001</c:v>
                </c:pt>
                <c:pt idx="636">
                  <c:v>0.25465599999999999</c:v>
                </c:pt>
                <c:pt idx="637">
                  <c:v>0.25526700000000002</c:v>
                </c:pt>
                <c:pt idx="638">
                  <c:v>0.25600200000000001</c:v>
                </c:pt>
                <c:pt idx="639">
                  <c:v>0.25653599999999999</c:v>
                </c:pt>
                <c:pt idx="640">
                  <c:v>0.25694099999999997</c:v>
                </c:pt>
                <c:pt idx="641">
                  <c:v>0.25735999999999998</c:v>
                </c:pt>
                <c:pt idx="642">
                  <c:v>0.25812800000000002</c:v>
                </c:pt>
                <c:pt idx="643">
                  <c:v>0.258876</c:v>
                </c:pt>
                <c:pt idx="644">
                  <c:v>0.259297</c:v>
                </c:pt>
                <c:pt idx="645">
                  <c:v>0.25976500000000002</c:v>
                </c:pt>
                <c:pt idx="646">
                  <c:v>0.26012200000000002</c:v>
                </c:pt>
                <c:pt idx="647">
                  <c:v>0.260938</c:v>
                </c:pt>
                <c:pt idx="648">
                  <c:v>0.261687</c:v>
                </c:pt>
                <c:pt idx="649">
                  <c:v>0.262017</c:v>
                </c:pt>
                <c:pt idx="650">
                  <c:v>0.26250200000000001</c:v>
                </c:pt>
                <c:pt idx="651">
                  <c:v>0.26297100000000001</c:v>
                </c:pt>
                <c:pt idx="652">
                  <c:v>0.26376899999999998</c:v>
                </c:pt>
                <c:pt idx="653">
                  <c:v>0.26447199999999998</c:v>
                </c:pt>
                <c:pt idx="654">
                  <c:v>0.26478299999999999</c:v>
                </c:pt>
                <c:pt idx="655">
                  <c:v>0.26523000000000002</c:v>
                </c:pt>
                <c:pt idx="656">
                  <c:v>0.265845</c:v>
                </c:pt>
                <c:pt idx="657">
                  <c:v>0.26664100000000002</c:v>
                </c:pt>
                <c:pt idx="658">
                  <c:v>0.26730199999999998</c:v>
                </c:pt>
                <c:pt idx="659">
                  <c:v>0.26766400000000001</c:v>
                </c:pt>
                <c:pt idx="660">
                  <c:v>0.26802799999999999</c:v>
                </c:pt>
                <c:pt idx="661">
                  <c:v>0.26878999999999997</c:v>
                </c:pt>
                <c:pt idx="662">
                  <c:v>0.26952599999999999</c:v>
                </c:pt>
                <c:pt idx="663">
                  <c:v>0.270069</c:v>
                </c:pt>
                <c:pt idx="664">
                  <c:v>0.27048800000000001</c:v>
                </c:pt>
                <c:pt idx="665">
                  <c:v>0.27091399999999999</c:v>
                </c:pt>
                <c:pt idx="666">
                  <c:v>0.27167000000000002</c:v>
                </c:pt>
                <c:pt idx="667">
                  <c:v>0.27237499999999998</c:v>
                </c:pt>
                <c:pt idx="668">
                  <c:v>0.272812</c:v>
                </c:pt>
                <c:pt idx="669">
                  <c:v>0.27326600000000001</c:v>
                </c:pt>
                <c:pt idx="670">
                  <c:v>0.273754</c:v>
                </c:pt>
                <c:pt idx="671">
                  <c:v>0.27460800000000002</c:v>
                </c:pt>
                <c:pt idx="672">
                  <c:v>0.27524100000000001</c:v>
                </c:pt>
                <c:pt idx="673">
                  <c:v>0.27568900000000002</c:v>
                </c:pt>
                <c:pt idx="674">
                  <c:v>0.27617599999999998</c:v>
                </c:pt>
                <c:pt idx="675">
                  <c:v>0.276758</c:v>
                </c:pt>
                <c:pt idx="676">
                  <c:v>0.27751999999999999</c:v>
                </c:pt>
                <c:pt idx="677">
                  <c:v>0.27812100000000001</c:v>
                </c:pt>
                <c:pt idx="678">
                  <c:v>0.27850599999999998</c:v>
                </c:pt>
                <c:pt idx="679">
                  <c:v>0.27905799999999997</c:v>
                </c:pt>
                <c:pt idx="680">
                  <c:v>0.27972799999999998</c:v>
                </c:pt>
                <c:pt idx="681">
                  <c:v>0.28037600000000001</c:v>
                </c:pt>
                <c:pt idx="682">
                  <c:v>0.28095599999999998</c:v>
                </c:pt>
                <c:pt idx="683">
                  <c:v>0.28135700000000002</c:v>
                </c:pt>
                <c:pt idx="684">
                  <c:v>0.281916</c:v>
                </c:pt>
                <c:pt idx="685">
                  <c:v>0.28270600000000001</c:v>
                </c:pt>
                <c:pt idx="686">
                  <c:v>0.28326099999999999</c:v>
                </c:pt>
                <c:pt idx="687">
                  <c:v>0.28381800000000001</c:v>
                </c:pt>
                <c:pt idx="688">
                  <c:v>0.28432099999999999</c:v>
                </c:pt>
                <c:pt idx="689">
                  <c:v>0.28491499999999997</c:v>
                </c:pt>
                <c:pt idx="690">
                  <c:v>0.28568199999999999</c:v>
                </c:pt>
                <c:pt idx="691">
                  <c:v>0.28616599999999998</c:v>
                </c:pt>
                <c:pt idx="692">
                  <c:v>0.28665200000000002</c:v>
                </c:pt>
                <c:pt idx="693">
                  <c:v>0.28723799999999999</c:v>
                </c:pt>
                <c:pt idx="694">
                  <c:v>0.28789900000000002</c:v>
                </c:pt>
                <c:pt idx="695">
                  <c:v>0.28861700000000001</c:v>
                </c:pt>
                <c:pt idx="696">
                  <c:v>0.28906500000000002</c:v>
                </c:pt>
                <c:pt idx="697">
                  <c:v>0.28950900000000002</c:v>
                </c:pt>
                <c:pt idx="698">
                  <c:v>0.29016999999999998</c:v>
                </c:pt>
                <c:pt idx="699">
                  <c:v>0.29096499999999997</c:v>
                </c:pt>
                <c:pt idx="700">
                  <c:v>0.29154000000000002</c:v>
                </c:pt>
                <c:pt idx="701">
                  <c:v>0.292014</c:v>
                </c:pt>
                <c:pt idx="702">
                  <c:v>0.292487</c:v>
                </c:pt>
                <c:pt idx="703">
                  <c:v>0.29317900000000002</c:v>
                </c:pt>
                <c:pt idx="704">
                  <c:v>0.29400199999999999</c:v>
                </c:pt>
                <c:pt idx="705">
                  <c:v>0.294493</c:v>
                </c:pt>
                <c:pt idx="706">
                  <c:v>0.29488799999999998</c:v>
                </c:pt>
                <c:pt idx="707">
                  <c:v>0.29539100000000001</c:v>
                </c:pt>
                <c:pt idx="708">
                  <c:v>0.296211</c:v>
                </c:pt>
                <c:pt idx="709">
                  <c:v>0.29692299999999999</c:v>
                </c:pt>
                <c:pt idx="710">
                  <c:v>0.29742099999999999</c:v>
                </c:pt>
                <c:pt idx="711">
                  <c:v>0.29783199999999999</c:v>
                </c:pt>
                <c:pt idx="712">
                  <c:v>0.29827300000000001</c:v>
                </c:pt>
                <c:pt idx="713">
                  <c:v>0.29919899999999999</c:v>
                </c:pt>
                <c:pt idx="714">
                  <c:v>0.299904</c:v>
                </c:pt>
                <c:pt idx="715">
                  <c:v>0.30031600000000003</c:v>
                </c:pt>
                <c:pt idx="716">
                  <c:v>0.30080499999999999</c:v>
                </c:pt>
                <c:pt idx="717">
                  <c:v>0.30134499999999997</c:v>
                </c:pt>
                <c:pt idx="718">
                  <c:v>0.30219299999999999</c:v>
                </c:pt>
                <c:pt idx="719">
                  <c:v>0.30290899999999998</c:v>
                </c:pt>
                <c:pt idx="720">
                  <c:v>0.30335099999999998</c:v>
                </c:pt>
                <c:pt idx="721">
                  <c:v>0.30373499999999998</c:v>
                </c:pt>
                <c:pt idx="722">
                  <c:v>0.30438399999999999</c:v>
                </c:pt>
                <c:pt idx="723">
                  <c:v>0.30517300000000003</c:v>
                </c:pt>
                <c:pt idx="724">
                  <c:v>0.305782</c:v>
                </c:pt>
                <c:pt idx="725">
                  <c:v>0.30643100000000001</c:v>
                </c:pt>
                <c:pt idx="726">
                  <c:v>0.30668000000000001</c:v>
                </c:pt>
                <c:pt idx="727">
                  <c:v>0.30732900000000002</c:v>
                </c:pt>
                <c:pt idx="728">
                  <c:v>0.308141</c:v>
                </c:pt>
                <c:pt idx="729">
                  <c:v>0.30867800000000001</c:v>
                </c:pt>
                <c:pt idx="730">
                  <c:v>0.30943500000000002</c:v>
                </c:pt>
                <c:pt idx="731">
                  <c:v>0.30971399999999999</c:v>
                </c:pt>
                <c:pt idx="732">
                  <c:v>0.310338</c:v>
                </c:pt>
                <c:pt idx="733">
                  <c:v>0.31109399999999998</c:v>
                </c:pt>
                <c:pt idx="734">
                  <c:v>0.31173099999999998</c:v>
                </c:pt>
                <c:pt idx="735">
                  <c:v>0.31243500000000002</c:v>
                </c:pt>
                <c:pt idx="736">
                  <c:v>0.312753</c:v>
                </c:pt>
                <c:pt idx="737">
                  <c:v>0.31329800000000002</c:v>
                </c:pt>
                <c:pt idx="738">
                  <c:v>0.31403500000000001</c:v>
                </c:pt>
                <c:pt idx="739">
                  <c:v>0.31479000000000001</c:v>
                </c:pt>
                <c:pt idx="740">
                  <c:v>0.31545299999999998</c:v>
                </c:pt>
                <c:pt idx="741">
                  <c:v>0.31570799999999999</c:v>
                </c:pt>
                <c:pt idx="742">
                  <c:v>0.31623400000000002</c:v>
                </c:pt>
                <c:pt idx="743">
                  <c:v>0.31692100000000001</c:v>
                </c:pt>
                <c:pt idx="744">
                  <c:v>0.31786900000000001</c:v>
                </c:pt>
                <c:pt idx="745">
                  <c:v>0.31848300000000002</c:v>
                </c:pt>
                <c:pt idx="746">
                  <c:v>0.31870999999999999</c:v>
                </c:pt>
                <c:pt idx="747">
                  <c:v>0.31923000000000001</c:v>
                </c:pt>
                <c:pt idx="748">
                  <c:v>0.31990099999999999</c:v>
                </c:pt>
                <c:pt idx="749">
                  <c:v>0.320969</c:v>
                </c:pt>
                <c:pt idx="750">
                  <c:v>0.32142599999999999</c:v>
                </c:pt>
                <c:pt idx="751">
                  <c:v>0.32174999999999998</c:v>
                </c:pt>
                <c:pt idx="752">
                  <c:v>0.32209300000000002</c:v>
                </c:pt>
                <c:pt idx="753">
                  <c:v>0.32299699999999998</c:v>
                </c:pt>
                <c:pt idx="754">
                  <c:v>0.32397599999999999</c:v>
                </c:pt>
                <c:pt idx="755">
                  <c:v>0.324349</c:v>
                </c:pt>
                <c:pt idx="756">
                  <c:v>0.32466600000000001</c:v>
                </c:pt>
                <c:pt idx="757">
                  <c:v>0.32502399999999998</c:v>
                </c:pt>
                <c:pt idx="758">
                  <c:v>0.32599400000000001</c:v>
                </c:pt>
                <c:pt idx="759">
                  <c:v>0.32697300000000001</c:v>
                </c:pt>
                <c:pt idx="760">
                  <c:v>0.327297</c:v>
                </c:pt>
                <c:pt idx="761">
                  <c:v>0.32756400000000002</c:v>
                </c:pt>
                <c:pt idx="762">
                  <c:v>0.32812999999999998</c:v>
                </c:pt>
                <c:pt idx="763">
                  <c:v>0.32905600000000002</c:v>
                </c:pt>
                <c:pt idx="764">
                  <c:v>0.32986100000000002</c:v>
                </c:pt>
                <c:pt idx="765">
                  <c:v>0.33024700000000001</c:v>
                </c:pt>
                <c:pt idx="766">
                  <c:v>0.33051399999999997</c:v>
                </c:pt>
                <c:pt idx="767">
                  <c:v>0.331202</c:v>
                </c:pt>
                <c:pt idx="768">
                  <c:v>0.33212900000000001</c:v>
                </c:pt>
                <c:pt idx="769">
                  <c:v>0.33270699999999997</c:v>
                </c:pt>
                <c:pt idx="770">
                  <c:v>0.33318599999999998</c:v>
                </c:pt>
                <c:pt idx="771">
                  <c:v>0.33344000000000001</c:v>
                </c:pt>
                <c:pt idx="772">
                  <c:v>0.33422600000000002</c:v>
                </c:pt>
                <c:pt idx="773">
                  <c:v>0.33509</c:v>
                </c:pt>
                <c:pt idx="774">
                  <c:v>0.33553899999999998</c:v>
                </c:pt>
                <c:pt idx="775">
                  <c:v>0.33605200000000002</c:v>
                </c:pt>
                <c:pt idx="776">
                  <c:v>0.33650600000000003</c:v>
                </c:pt>
                <c:pt idx="777">
                  <c:v>0.33731100000000003</c:v>
                </c:pt>
                <c:pt idx="778">
                  <c:v>0.337978</c:v>
                </c:pt>
                <c:pt idx="779">
                  <c:v>0.33839200000000003</c:v>
                </c:pt>
                <c:pt idx="780">
                  <c:v>0.33896599999999999</c:v>
                </c:pt>
                <c:pt idx="781">
                  <c:v>0.33955099999999999</c:v>
                </c:pt>
                <c:pt idx="782">
                  <c:v>0.34037200000000001</c:v>
                </c:pt>
                <c:pt idx="783">
                  <c:v>0.34089900000000001</c:v>
                </c:pt>
                <c:pt idx="784">
                  <c:v>0.34126699999999999</c:v>
                </c:pt>
                <c:pt idx="785">
                  <c:v>0.34187299999999998</c:v>
                </c:pt>
                <c:pt idx="786">
                  <c:v>0.34259400000000001</c:v>
                </c:pt>
                <c:pt idx="787">
                  <c:v>0.34326899999999999</c:v>
                </c:pt>
                <c:pt idx="788">
                  <c:v>0.343642</c:v>
                </c:pt>
                <c:pt idx="789">
                  <c:v>0.34410099999999999</c:v>
                </c:pt>
                <c:pt idx="790">
                  <c:v>0.34473300000000001</c:v>
                </c:pt>
                <c:pt idx="791">
                  <c:v>0.345607</c:v>
                </c:pt>
                <c:pt idx="792">
                  <c:v>0.34606999999999999</c:v>
                </c:pt>
                <c:pt idx="793">
                  <c:v>0.34649600000000003</c:v>
                </c:pt>
                <c:pt idx="794">
                  <c:v>0.34692899999999999</c:v>
                </c:pt>
                <c:pt idx="795">
                  <c:v>0.34775800000000001</c:v>
                </c:pt>
                <c:pt idx="796">
                  <c:v>0.34865400000000002</c:v>
                </c:pt>
                <c:pt idx="797">
                  <c:v>0.348999</c:v>
                </c:pt>
                <c:pt idx="798">
                  <c:v>0.34934599999999999</c:v>
                </c:pt>
                <c:pt idx="799">
                  <c:v>0.34991</c:v>
                </c:pt>
                <c:pt idx="800">
                  <c:v>0.35075800000000001</c:v>
                </c:pt>
                <c:pt idx="801">
                  <c:v>0.35150100000000001</c:v>
                </c:pt>
                <c:pt idx="802">
                  <c:v>0.35172399999999998</c:v>
                </c:pt>
                <c:pt idx="803">
                  <c:v>0.35206399999999999</c:v>
                </c:pt>
                <c:pt idx="804">
                  <c:v>0.35276400000000002</c:v>
                </c:pt>
                <c:pt idx="805">
                  <c:v>0.35376999999999997</c:v>
                </c:pt>
                <c:pt idx="806">
                  <c:v>0.35422799999999999</c:v>
                </c:pt>
                <c:pt idx="807">
                  <c:v>0.354437</c:v>
                </c:pt>
                <c:pt idx="808">
                  <c:v>0.35481800000000002</c:v>
                </c:pt>
                <c:pt idx="809">
                  <c:v>0.35567199999999999</c:v>
                </c:pt>
                <c:pt idx="810">
                  <c:v>0.35672300000000001</c:v>
                </c:pt>
                <c:pt idx="811">
                  <c:v>0.356929</c:v>
                </c:pt>
                <c:pt idx="812">
                  <c:v>0.35714000000000001</c:v>
                </c:pt>
                <c:pt idx="813">
                  <c:v>0.357736</c:v>
                </c:pt>
                <c:pt idx="814">
                  <c:v>0.35863600000000001</c:v>
                </c:pt>
                <c:pt idx="815">
                  <c:v>0.35954199999999997</c:v>
                </c:pt>
                <c:pt idx="816">
                  <c:v>0.35958600000000002</c:v>
                </c:pt>
                <c:pt idx="817">
                  <c:v>0.35982399999999998</c:v>
                </c:pt>
                <c:pt idx="818">
                  <c:v>0.36053600000000002</c:v>
                </c:pt>
                <c:pt idx="819">
                  <c:v>0.36159799999999997</c:v>
                </c:pt>
                <c:pt idx="820">
                  <c:v>0.36228199999999999</c:v>
                </c:pt>
                <c:pt idx="821">
                  <c:v>0.36225000000000002</c:v>
                </c:pt>
                <c:pt idx="822">
                  <c:v>0.36251499999999998</c:v>
                </c:pt>
                <c:pt idx="823">
                  <c:v>0.363487</c:v>
                </c:pt>
                <c:pt idx="824">
                  <c:v>0.364454</c:v>
                </c:pt>
                <c:pt idx="825">
                  <c:v>0.36490899999999998</c:v>
                </c:pt>
                <c:pt idx="826">
                  <c:v>0.36488900000000002</c:v>
                </c:pt>
                <c:pt idx="827">
                  <c:v>0.36524099999999998</c:v>
                </c:pt>
                <c:pt idx="828">
                  <c:v>0.36635200000000001</c:v>
                </c:pt>
                <c:pt idx="829">
                  <c:v>0.36726399999999998</c:v>
                </c:pt>
                <c:pt idx="830">
                  <c:v>0.36740699999999998</c:v>
                </c:pt>
                <c:pt idx="831">
                  <c:v>0.36745</c:v>
                </c:pt>
                <c:pt idx="832">
                  <c:v>0.36790400000000001</c:v>
                </c:pt>
                <c:pt idx="833">
                  <c:v>0.36913000000000001</c:v>
                </c:pt>
                <c:pt idx="834">
                  <c:v>0.36992900000000001</c:v>
                </c:pt>
                <c:pt idx="835">
                  <c:v>0.36983700000000003</c:v>
                </c:pt>
                <c:pt idx="836">
                  <c:v>0.37006800000000001</c:v>
                </c:pt>
                <c:pt idx="837">
                  <c:v>0.37057200000000001</c:v>
                </c:pt>
                <c:pt idx="838">
                  <c:v>0.37185299999999999</c:v>
                </c:pt>
                <c:pt idx="839">
                  <c:v>0.37257200000000001</c:v>
                </c:pt>
                <c:pt idx="840">
                  <c:v>0.37240800000000002</c:v>
                </c:pt>
                <c:pt idx="841">
                  <c:v>0.37273400000000001</c:v>
                </c:pt>
                <c:pt idx="842">
                  <c:v>0.373471</c:v>
                </c:pt>
                <c:pt idx="843">
                  <c:v>0.374581</c:v>
                </c:pt>
                <c:pt idx="844">
                  <c:v>0.37511699999999998</c:v>
                </c:pt>
                <c:pt idx="845">
                  <c:v>0.374998</c:v>
                </c:pt>
                <c:pt idx="846">
                  <c:v>0.37529499999999999</c:v>
                </c:pt>
                <c:pt idx="847">
                  <c:v>0.37614700000000001</c:v>
                </c:pt>
                <c:pt idx="848">
                  <c:v>0.37709900000000002</c:v>
                </c:pt>
                <c:pt idx="849">
                  <c:v>0.377438</c:v>
                </c:pt>
                <c:pt idx="850">
                  <c:v>0.37756299999999998</c:v>
                </c:pt>
                <c:pt idx="851">
                  <c:v>0.37783699999999998</c:v>
                </c:pt>
                <c:pt idx="852">
                  <c:v>0.378608</c:v>
                </c:pt>
                <c:pt idx="853">
                  <c:v>0.37953799999999999</c:v>
                </c:pt>
                <c:pt idx="854">
                  <c:v>0.37973400000000002</c:v>
                </c:pt>
                <c:pt idx="855">
                  <c:v>0.38024400000000003</c:v>
                </c:pt>
                <c:pt idx="856">
                  <c:v>0.38043300000000002</c:v>
                </c:pt>
                <c:pt idx="857">
                  <c:v>0.38125399999999998</c:v>
                </c:pt>
                <c:pt idx="858">
                  <c:v>0.38181599999999999</c:v>
                </c:pt>
                <c:pt idx="859">
                  <c:v>0.38223600000000002</c:v>
                </c:pt>
                <c:pt idx="860">
                  <c:v>0.38270300000000002</c:v>
                </c:pt>
                <c:pt idx="861">
                  <c:v>0.38309900000000002</c:v>
                </c:pt>
                <c:pt idx="862">
                  <c:v>0.38364199999999998</c:v>
                </c:pt>
                <c:pt idx="863">
                  <c:v>0.38417800000000002</c:v>
                </c:pt>
                <c:pt idx="864">
                  <c:v>0.38462000000000002</c:v>
                </c:pt>
                <c:pt idx="865">
                  <c:v>0.38527600000000001</c:v>
                </c:pt>
                <c:pt idx="866">
                  <c:v>0.38556800000000002</c:v>
                </c:pt>
                <c:pt idx="867">
                  <c:v>0.38595800000000002</c:v>
                </c:pt>
                <c:pt idx="868">
                  <c:v>0.38639099999999998</c:v>
                </c:pt>
                <c:pt idx="869">
                  <c:v>0.387073</c:v>
                </c:pt>
                <c:pt idx="870">
                  <c:v>0.38772299999999998</c:v>
                </c:pt>
                <c:pt idx="871">
                  <c:v>0.38793699999999998</c:v>
                </c:pt>
                <c:pt idx="872">
                  <c:v>0.38825700000000002</c:v>
                </c:pt>
                <c:pt idx="873">
                  <c:v>0.38851999999999998</c:v>
                </c:pt>
                <c:pt idx="874">
                  <c:v>0.38951000000000002</c:v>
                </c:pt>
                <c:pt idx="875">
                  <c:v>0.38988699999999998</c:v>
                </c:pt>
                <c:pt idx="876">
                  <c:v>0.39033699999999999</c:v>
                </c:pt>
                <c:pt idx="877">
                  <c:v>0.39029000000000003</c:v>
                </c:pt>
                <c:pt idx="878">
                  <c:v>0.39097300000000001</c:v>
                </c:pt>
                <c:pt idx="879">
                  <c:v>0.39175100000000002</c:v>
                </c:pt>
                <c:pt idx="880">
                  <c:v>0.392266</c:v>
                </c:pt>
                <c:pt idx="881">
                  <c:v>0.39250000000000002</c:v>
                </c:pt>
                <c:pt idx="882">
                  <c:v>0.39252500000000001</c:v>
                </c:pt>
                <c:pt idx="883">
                  <c:v>0.39328400000000002</c:v>
                </c:pt>
                <c:pt idx="884">
                  <c:v>0.39408700000000002</c:v>
                </c:pt>
                <c:pt idx="885">
                  <c:v>0.39449600000000001</c:v>
                </c:pt>
                <c:pt idx="886">
                  <c:v>0.39464399999999999</c:v>
                </c:pt>
                <c:pt idx="887">
                  <c:v>0.39487299999999997</c:v>
                </c:pt>
                <c:pt idx="888">
                  <c:v>0.395569</c:v>
                </c:pt>
                <c:pt idx="889">
                  <c:v>0.39619399999999999</c:v>
                </c:pt>
                <c:pt idx="890">
                  <c:v>0.39657900000000001</c:v>
                </c:pt>
                <c:pt idx="891">
                  <c:v>0.39662199999999997</c:v>
                </c:pt>
                <c:pt idx="892">
                  <c:v>0.397179</c:v>
                </c:pt>
                <c:pt idx="893">
                  <c:v>0.39777800000000002</c:v>
                </c:pt>
                <c:pt idx="894">
                  <c:v>0.39809099999999997</c:v>
                </c:pt>
                <c:pt idx="895">
                  <c:v>0.39848</c:v>
                </c:pt>
                <c:pt idx="896">
                  <c:v>0.398669</c:v>
                </c:pt>
                <c:pt idx="897">
                  <c:v>0.39927600000000002</c:v>
                </c:pt>
                <c:pt idx="898">
                  <c:v>0.39986500000000003</c:v>
                </c:pt>
                <c:pt idx="899">
                  <c:v>0.39999000000000001</c:v>
                </c:pt>
                <c:pt idx="900">
                  <c:v>0.40038800000000002</c:v>
                </c:pt>
                <c:pt idx="901">
                  <c:v>0.40093200000000001</c:v>
                </c:pt>
                <c:pt idx="902">
                  <c:v>0.40168300000000001</c:v>
                </c:pt>
                <c:pt idx="903">
                  <c:v>0.40170499999999998</c:v>
                </c:pt>
                <c:pt idx="904">
                  <c:v>0.40185900000000002</c:v>
                </c:pt>
                <c:pt idx="905">
                  <c:v>0.402389</c:v>
                </c:pt>
                <c:pt idx="906">
                  <c:v>0.40311599999999997</c:v>
                </c:pt>
                <c:pt idx="907">
                  <c:v>0.40392899999999998</c:v>
                </c:pt>
                <c:pt idx="908">
                  <c:v>0.40361000000000002</c:v>
                </c:pt>
                <c:pt idx="909">
                  <c:v>0.403553</c:v>
                </c:pt>
                <c:pt idx="910">
                  <c:v>0.40427200000000002</c:v>
                </c:pt>
                <c:pt idx="911">
                  <c:v>0.40526299999999998</c:v>
                </c:pt>
                <c:pt idx="912">
                  <c:v>0.40571699999999999</c:v>
                </c:pt>
                <c:pt idx="913">
                  <c:v>0.40535300000000002</c:v>
                </c:pt>
                <c:pt idx="914">
                  <c:v>0.40527099999999999</c:v>
                </c:pt>
                <c:pt idx="915">
                  <c:v>0.40621800000000002</c:v>
                </c:pt>
                <c:pt idx="916">
                  <c:v>0.40745500000000001</c:v>
                </c:pt>
                <c:pt idx="917">
                  <c:v>0.407304</c:v>
                </c:pt>
                <c:pt idx="918">
                  <c:v>0.40697699999999998</c:v>
                </c:pt>
                <c:pt idx="919">
                  <c:v>0.40702300000000002</c:v>
                </c:pt>
                <c:pt idx="920">
                  <c:v>0.40799099999999999</c:v>
                </c:pt>
                <c:pt idx="921">
                  <c:v>0.40958699999999998</c:v>
                </c:pt>
                <c:pt idx="922">
                  <c:v>0.40895799999999999</c:v>
                </c:pt>
                <c:pt idx="923">
                  <c:v>0.40855000000000002</c:v>
                </c:pt>
                <c:pt idx="924">
                  <c:v>0.40897299999999998</c:v>
                </c:pt>
                <c:pt idx="925">
                  <c:v>0.41002899999999998</c:v>
                </c:pt>
                <c:pt idx="926">
                  <c:v>0.41122900000000001</c:v>
                </c:pt>
                <c:pt idx="927">
                  <c:v>0.41057700000000003</c:v>
                </c:pt>
                <c:pt idx="928">
                  <c:v>0.41017199999999998</c:v>
                </c:pt>
                <c:pt idx="929">
                  <c:v>0.41079599999999999</c:v>
                </c:pt>
                <c:pt idx="930">
                  <c:v>0.41222599999999998</c:v>
                </c:pt>
                <c:pt idx="931">
                  <c:v>0.41263899999999998</c:v>
                </c:pt>
                <c:pt idx="932">
                  <c:v>0.41211399999999998</c:v>
                </c:pt>
                <c:pt idx="933">
                  <c:v>0.41181299999999998</c:v>
                </c:pt>
                <c:pt idx="934">
                  <c:v>0.41246699999999997</c:v>
                </c:pt>
                <c:pt idx="935">
                  <c:v>0.413997</c:v>
                </c:pt>
                <c:pt idx="936">
                  <c:v>0.41400300000000001</c:v>
                </c:pt>
                <c:pt idx="937">
                  <c:v>0.413462</c:v>
                </c:pt>
                <c:pt idx="938">
                  <c:v>0.413524</c:v>
                </c:pt>
                <c:pt idx="939">
                  <c:v>0.41443799999999997</c:v>
                </c:pt>
                <c:pt idx="940">
                  <c:v>0.415379</c:v>
                </c:pt>
                <c:pt idx="941">
                  <c:v>0.41517300000000001</c:v>
                </c:pt>
                <c:pt idx="942">
                  <c:v>0.41475200000000001</c:v>
                </c:pt>
                <c:pt idx="943">
                  <c:v>0.415217</c:v>
                </c:pt>
                <c:pt idx="944">
                  <c:v>0.41633599999999998</c:v>
                </c:pt>
                <c:pt idx="945">
                  <c:v>0.41689799999999999</c:v>
                </c:pt>
                <c:pt idx="946">
                  <c:v>0.41639900000000002</c:v>
                </c:pt>
                <c:pt idx="947">
                  <c:v>0.41632999999999998</c:v>
                </c:pt>
                <c:pt idx="948">
                  <c:v>0.41688799999999998</c:v>
                </c:pt>
                <c:pt idx="949">
                  <c:v>0.41803600000000002</c:v>
                </c:pt>
                <c:pt idx="950">
                  <c:v>0.41824499999999998</c:v>
                </c:pt>
                <c:pt idx="951">
                  <c:v>0.41766599999999998</c:v>
                </c:pt>
                <c:pt idx="952">
                  <c:v>0.41781600000000002</c:v>
                </c:pt>
                <c:pt idx="953">
                  <c:v>0.418684</c:v>
                </c:pt>
                <c:pt idx="954">
                  <c:v>0.41938700000000001</c:v>
                </c:pt>
                <c:pt idx="955">
                  <c:v>0.41941200000000001</c:v>
                </c:pt>
                <c:pt idx="956">
                  <c:v>0.41880600000000001</c:v>
                </c:pt>
                <c:pt idx="957">
                  <c:v>0.41917300000000002</c:v>
                </c:pt>
                <c:pt idx="958">
                  <c:v>0.420269</c:v>
                </c:pt>
                <c:pt idx="959">
                  <c:v>0.42059999999999997</c:v>
                </c:pt>
                <c:pt idx="960">
                  <c:v>0.42050500000000002</c:v>
                </c:pt>
                <c:pt idx="961">
                  <c:v>0.42019499999999999</c:v>
                </c:pt>
                <c:pt idx="962">
                  <c:v>0.42052699999999998</c:v>
                </c:pt>
                <c:pt idx="963">
                  <c:v>0.42170000000000002</c:v>
                </c:pt>
                <c:pt idx="964">
                  <c:v>0.42177599999999998</c:v>
                </c:pt>
                <c:pt idx="965">
                  <c:v>0.42155399999999998</c:v>
                </c:pt>
                <c:pt idx="966">
                  <c:v>0.42164400000000002</c:v>
                </c:pt>
                <c:pt idx="967">
                  <c:v>0.42217700000000002</c:v>
                </c:pt>
                <c:pt idx="968">
                  <c:v>0.42279699999999998</c:v>
                </c:pt>
                <c:pt idx="969">
                  <c:v>0.42291000000000001</c:v>
                </c:pt>
                <c:pt idx="970">
                  <c:v>0.42263699999999998</c:v>
                </c:pt>
                <c:pt idx="971">
                  <c:v>0.42292099999999999</c:v>
                </c:pt>
                <c:pt idx="972">
                  <c:v>0.42361199999999999</c:v>
                </c:pt>
                <c:pt idx="973">
                  <c:v>0.42391200000000001</c:v>
                </c:pt>
                <c:pt idx="974">
                  <c:v>0.42379499999999998</c:v>
                </c:pt>
                <c:pt idx="975">
                  <c:v>0.424041</c:v>
                </c:pt>
                <c:pt idx="976">
                  <c:v>0.42416300000000001</c:v>
                </c:pt>
                <c:pt idx="977">
                  <c:v>0.42479299999999998</c:v>
                </c:pt>
                <c:pt idx="978">
                  <c:v>0.42480099999999998</c:v>
                </c:pt>
                <c:pt idx="979">
                  <c:v>0.424622</c:v>
                </c:pt>
                <c:pt idx="980">
                  <c:v>0.42533500000000002</c:v>
                </c:pt>
                <c:pt idx="981">
                  <c:v>0.42554799999999998</c:v>
                </c:pt>
                <c:pt idx="982">
                  <c:v>0.42573699999999998</c:v>
                </c:pt>
                <c:pt idx="983">
                  <c:v>0.425728</c:v>
                </c:pt>
                <c:pt idx="984">
                  <c:v>0.42551899999999998</c:v>
                </c:pt>
                <c:pt idx="985">
                  <c:v>0.42649100000000001</c:v>
                </c:pt>
                <c:pt idx="986">
                  <c:v>0.42674299999999998</c:v>
                </c:pt>
                <c:pt idx="987">
                  <c:v>0.42661399999999999</c:v>
                </c:pt>
                <c:pt idx="988">
                  <c:v>0.42647099999999999</c:v>
                </c:pt>
                <c:pt idx="989">
                  <c:v>0.42676599999999998</c:v>
                </c:pt>
                <c:pt idx="990">
                  <c:v>0.42766399999999999</c:v>
                </c:pt>
                <c:pt idx="991">
                  <c:v>0.42786099999999999</c:v>
                </c:pt>
                <c:pt idx="992">
                  <c:v>0.42744700000000002</c:v>
                </c:pt>
                <c:pt idx="993">
                  <c:v>0.427234</c:v>
                </c:pt>
                <c:pt idx="994">
                  <c:v>0.42800500000000002</c:v>
                </c:pt>
                <c:pt idx="995">
                  <c:v>0.42868099999999998</c:v>
                </c:pt>
                <c:pt idx="996">
                  <c:v>0.42886000000000002</c:v>
                </c:pt>
                <c:pt idx="997">
                  <c:v>0.42819299999999999</c:v>
                </c:pt>
                <c:pt idx="998">
                  <c:v>0.42804500000000001</c:v>
                </c:pt>
                <c:pt idx="999">
                  <c:v>0.42901499999999998</c:v>
                </c:pt>
                <c:pt idx="1000">
                  <c:v>0.42966500000000002</c:v>
                </c:pt>
                <c:pt idx="1001">
                  <c:v>0.42951499999999998</c:v>
                </c:pt>
                <c:pt idx="1002">
                  <c:v>0.42890299999999998</c:v>
                </c:pt>
                <c:pt idx="1003">
                  <c:v>0.42896499999999999</c:v>
                </c:pt>
                <c:pt idx="1004">
                  <c:v>0.43002299999999999</c:v>
                </c:pt>
                <c:pt idx="1005">
                  <c:v>0.43048599999999998</c:v>
                </c:pt>
                <c:pt idx="1006">
                  <c:v>0.43026599999999998</c:v>
                </c:pt>
                <c:pt idx="1007">
                  <c:v>0.42950700000000003</c:v>
                </c:pt>
                <c:pt idx="1008">
                  <c:v>0.43002800000000002</c:v>
                </c:pt>
                <c:pt idx="1009">
                  <c:v>0.431033</c:v>
                </c:pt>
                <c:pt idx="1010">
                  <c:v>0.43120399999999998</c:v>
                </c:pt>
                <c:pt idx="1011">
                  <c:v>0.43085200000000001</c:v>
                </c:pt>
                <c:pt idx="1012">
                  <c:v>0.430315</c:v>
                </c:pt>
                <c:pt idx="1013">
                  <c:v>0.43099300000000001</c:v>
                </c:pt>
                <c:pt idx="1014">
                  <c:v>0.43177900000000002</c:v>
                </c:pt>
                <c:pt idx="1015">
                  <c:v>0.43190200000000001</c:v>
                </c:pt>
                <c:pt idx="1016">
                  <c:v>0.43129400000000001</c:v>
                </c:pt>
                <c:pt idx="1017">
                  <c:v>0.43121300000000001</c:v>
                </c:pt>
                <c:pt idx="1018">
                  <c:v>0.43190499999999998</c:v>
                </c:pt>
                <c:pt idx="1019">
                  <c:v>0.43237599999999998</c:v>
                </c:pt>
                <c:pt idx="1020">
                  <c:v>0.43245699999999998</c:v>
                </c:pt>
                <c:pt idx="1021">
                  <c:v>0.43182300000000001</c:v>
                </c:pt>
                <c:pt idx="1022">
                  <c:v>0.432029</c:v>
                </c:pt>
                <c:pt idx="1023">
                  <c:v>0.43277500000000002</c:v>
                </c:pt>
                <c:pt idx="1024">
                  <c:v>0.43288700000000002</c:v>
                </c:pt>
                <c:pt idx="1025">
                  <c:v>0.43296400000000002</c:v>
                </c:pt>
                <c:pt idx="1026">
                  <c:v>0.432446</c:v>
                </c:pt>
                <c:pt idx="1027">
                  <c:v>0.43285099999999999</c:v>
                </c:pt>
                <c:pt idx="1028">
                  <c:v>0.43342900000000001</c:v>
                </c:pt>
                <c:pt idx="1029">
                  <c:v>0.43336999999999998</c:v>
                </c:pt>
                <c:pt idx="1030">
                  <c:v>0.43334800000000001</c:v>
                </c:pt>
                <c:pt idx="1031">
                  <c:v>0.43315300000000001</c:v>
                </c:pt>
                <c:pt idx="1032">
                  <c:v>0.43364599999999998</c:v>
                </c:pt>
                <c:pt idx="1033">
                  <c:v>0.43395600000000001</c:v>
                </c:pt>
                <c:pt idx="1034">
                  <c:v>0.43385699999999999</c:v>
                </c:pt>
                <c:pt idx="1035">
                  <c:v>0.43368400000000001</c:v>
                </c:pt>
                <c:pt idx="1036">
                  <c:v>0.43383699999999997</c:v>
                </c:pt>
                <c:pt idx="1037">
                  <c:v>0.434367</c:v>
                </c:pt>
                <c:pt idx="1038">
                  <c:v>0.43443199999999998</c:v>
                </c:pt>
                <c:pt idx="1039">
                  <c:v>0.43431500000000001</c:v>
                </c:pt>
                <c:pt idx="1040">
                  <c:v>0.434141</c:v>
                </c:pt>
                <c:pt idx="1041">
                  <c:v>0.434502</c:v>
                </c:pt>
                <c:pt idx="1042">
                  <c:v>0.43487300000000001</c:v>
                </c:pt>
                <c:pt idx="1043">
                  <c:v>0.43484800000000001</c:v>
                </c:pt>
                <c:pt idx="1044">
                  <c:v>0.43464199999999997</c:v>
                </c:pt>
                <c:pt idx="1045">
                  <c:v>0.43457899999999999</c:v>
                </c:pt>
                <c:pt idx="1046">
                  <c:v>0.43513499999999999</c:v>
                </c:pt>
                <c:pt idx="1047">
                  <c:v>0.435253</c:v>
                </c:pt>
                <c:pt idx="1048">
                  <c:v>0.43528</c:v>
                </c:pt>
                <c:pt idx="1049">
                  <c:v>0.43505100000000002</c:v>
                </c:pt>
                <c:pt idx="1050">
                  <c:v>0.43498700000000001</c:v>
                </c:pt>
                <c:pt idx="1051">
                  <c:v>0.43556800000000001</c:v>
                </c:pt>
                <c:pt idx="1052">
                  <c:v>0.435693</c:v>
                </c:pt>
                <c:pt idx="1053">
                  <c:v>0.43551600000000001</c:v>
                </c:pt>
                <c:pt idx="1054">
                  <c:v>0.43554599999999999</c:v>
                </c:pt>
                <c:pt idx="1055">
                  <c:v>0.43562400000000001</c:v>
                </c:pt>
                <c:pt idx="1056">
                  <c:v>0.43579000000000001</c:v>
                </c:pt>
                <c:pt idx="1057">
                  <c:v>0.43607400000000002</c:v>
                </c:pt>
                <c:pt idx="1058">
                  <c:v>0.435888</c:v>
                </c:pt>
                <c:pt idx="1059">
                  <c:v>0.435859</c:v>
                </c:pt>
                <c:pt idx="1060">
                  <c:v>0.43610900000000002</c:v>
                </c:pt>
                <c:pt idx="1061">
                  <c:v>0.43595299999999998</c:v>
                </c:pt>
                <c:pt idx="1062">
                  <c:v>0.43629699999999999</c:v>
                </c:pt>
                <c:pt idx="1063">
                  <c:v>0.43635099999999999</c:v>
                </c:pt>
                <c:pt idx="1064">
                  <c:v>0.436228</c:v>
                </c:pt>
                <c:pt idx="1065">
                  <c:v>0.436367</c:v>
                </c:pt>
                <c:pt idx="1066">
                  <c:v>0.43607000000000001</c:v>
                </c:pt>
                <c:pt idx="1067">
                  <c:v>0.43647000000000002</c:v>
                </c:pt>
                <c:pt idx="1068">
                  <c:v>0.43675700000000001</c:v>
                </c:pt>
                <c:pt idx="1069">
                  <c:v>0.43669200000000002</c:v>
                </c:pt>
                <c:pt idx="1070">
                  <c:v>0.43645099999999998</c:v>
                </c:pt>
                <c:pt idx="1071">
                  <c:v>0.43631799999999998</c:v>
                </c:pt>
                <c:pt idx="1072">
                  <c:v>0.43668000000000001</c:v>
                </c:pt>
                <c:pt idx="1073">
                  <c:v>0.43713999999999997</c:v>
                </c:pt>
                <c:pt idx="1074">
                  <c:v>0.43707400000000002</c:v>
                </c:pt>
                <c:pt idx="1075">
                  <c:v>0.43648199999999998</c:v>
                </c:pt>
                <c:pt idx="1076">
                  <c:v>0.43643799999999999</c:v>
                </c:pt>
                <c:pt idx="1077">
                  <c:v>0.43708799999999998</c:v>
                </c:pt>
                <c:pt idx="1078">
                  <c:v>0.43745200000000001</c:v>
                </c:pt>
                <c:pt idx="1079">
                  <c:v>0.43720700000000001</c:v>
                </c:pt>
                <c:pt idx="1080">
                  <c:v>0.43649500000000002</c:v>
                </c:pt>
                <c:pt idx="1081">
                  <c:v>0.43654199999999999</c:v>
                </c:pt>
                <c:pt idx="1082">
                  <c:v>0.43734400000000001</c:v>
                </c:pt>
                <c:pt idx="1083">
                  <c:v>0.437774</c:v>
                </c:pt>
                <c:pt idx="1084">
                  <c:v>0.43723400000000001</c:v>
                </c:pt>
                <c:pt idx="1085">
                  <c:v>0.43650499999999998</c:v>
                </c:pt>
                <c:pt idx="1086">
                  <c:v>0.43672100000000003</c:v>
                </c:pt>
                <c:pt idx="1087">
                  <c:v>0.437525</c:v>
                </c:pt>
                <c:pt idx="1088">
                  <c:v>0.43801800000000002</c:v>
                </c:pt>
                <c:pt idx="1089">
                  <c:v>0.437162</c:v>
                </c:pt>
                <c:pt idx="1090">
                  <c:v>0.43645200000000001</c:v>
                </c:pt>
                <c:pt idx="1091">
                  <c:v>0.43701899999999999</c:v>
                </c:pt>
                <c:pt idx="1092">
                  <c:v>0.43770799999999999</c:v>
                </c:pt>
                <c:pt idx="1093">
                  <c:v>0.43804500000000002</c:v>
                </c:pt>
                <c:pt idx="1094">
                  <c:v>0.43714199999999998</c:v>
                </c:pt>
                <c:pt idx="1095">
                  <c:v>0.43645899999999999</c:v>
                </c:pt>
                <c:pt idx="1096">
                  <c:v>0.43708799999999998</c:v>
                </c:pt>
                <c:pt idx="1097">
                  <c:v>0.438002</c:v>
                </c:pt>
                <c:pt idx="1098">
                  <c:v>0.43801299999999999</c:v>
                </c:pt>
                <c:pt idx="1099">
                  <c:v>0.436973</c:v>
                </c:pt>
                <c:pt idx="1100">
                  <c:v>0.43673200000000001</c:v>
                </c:pt>
                <c:pt idx="1101">
                  <c:v>0.43717600000000001</c:v>
                </c:pt>
                <c:pt idx="1102">
                  <c:v>0.43806400000000001</c:v>
                </c:pt>
                <c:pt idx="1103">
                  <c:v>0.43792900000000001</c:v>
                </c:pt>
                <c:pt idx="1104">
                  <c:v>0.43686199999999997</c:v>
                </c:pt>
                <c:pt idx="1105">
                  <c:v>0.43673000000000001</c:v>
                </c:pt>
                <c:pt idx="1106">
                  <c:v>0.43734800000000001</c:v>
                </c:pt>
                <c:pt idx="1107">
                  <c:v>0.43790099999999998</c:v>
                </c:pt>
                <c:pt idx="1108">
                  <c:v>0.437807</c:v>
                </c:pt>
                <c:pt idx="1109">
                  <c:v>0.43675799999999998</c:v>
                </c:pt>
                <c:pt idx="1110">
                  <c:v>0.43668499999999999</c:v>
                </c:pt>
                <c:pt idx="1111">
                  <c:v>0.43735800000000002</c:v>
                </c:pt>
                <c:pt idx="1112">
                  <c:v>0.43783699999999998</c:v>
                </c:pt>
                <c:pt idx="1113">
                  <c:v>0.437612</c:v>
                </c:pt>
                <c:pt idx="1114">
                  <c:v>0.43682199999999999</c:v>
                </c:pt>
                <c:pt idx="1115">
                  <c:v>0.43670300000000001</c:v>
                </c:pt>
                <c:pt idx="1116">
                  <c:v>0.43733</c:v>
                </c:pt>
                <c:pt idx="1117">
                  <c:v>0.43770700000000001</c:v>
                </c:pt>
                <c:pt idx="1118">
                  <c:v>0.43736700000000001</c:v>
                </c:pt>
                <c:pt idx="1119">
                  <c:v>0.43682700000000002</c:v>
                </c:pt>
                <c:pt idx="1120">
                  <c:v>0.436635</c:v>
                </c:pt>
                <c:pt idx="1121">
                  <c:v>0.43723000000000001</c:v>
                </c:pt>
                <c:pt idx="1122">
                  <c:v>0.43753999999999998</c:v>
                </c:pt>
                <c:pt idx="1123">
                  <c:v>0.43717200000000001</c:v>
                </c:pt>
                <c:pt idx="1124">
                  <c:v>0.436697</c:v>
                </c:pt>
                <c:pt idx="1125">
                  <c:v>0.43651200000000001</c:v>
                </c:pt>
                <c:pt idx="1126">
                  <c:v>0.43693100000000001</c:v>
                </c:pt>
                <c:pt idx="1127">
                  <c:v>0.43724600000000002</c:v>
                </c:pt>
                <c:pt idx="1128">
                  <c:v>0.43709799999999999</c:v>
                </c:pt>
                <c:pt idx="1129">
                  <c:v>0.436589</c:v>
                </c:pt>
                <c:pt idx="1130">
                  <c:v>0.43635400000000002</c:v>
                </c:pt>
                <c:pt idx="1131">
                  <c:v>0.43670999999999999</c:v>
                </c:pt>
                <c:pt idx="1132">
                  <c:v>0.43689499999999998</c:v>
                </c:pt>
                <c:pt idx="1133">
                  <c:v>0.436944</c:v>
                </c:pt>
                <c:pt idx="1134">
                  <c:v>0.43643700000000002</c:v>
                </c:pt>
                <c:pt idx="1135">
                  <c:v>0.43612000000000001</c:v>
                </c:pt>
                <c:pt idx="1136">
                  <c:v>0.43634000000000001</c:v>
                </c:pt>
                <c:pt idx="1137">
                  <c:v>0.43673600000000001</c:v>
                </c:pt>
                <c:pt idx="1138">
                  <c:v>0.436749</c:v>
                </c:pt>
                <c:pt idx="1139">
                  <c:v>0.43603700000000001</c:v>
                </c:pt>
                <c:pt idx="1140">
                  <c:v>0.43585699999999999</c:v>
                </c:pt>
                <c:pt idx="1141">
                  <c:v>0.43592599999999998</c:v>
                </c:pt>
                <c:pt idx="1142">
                  <c:v>0.43651800000000002</c:v>
                </c:pt>
                <c:pt idx="1143">
                  <c:v>0.43661</c:v>
                </c:pt>
                <c:pt idx="1144">
                  <c:v>0.43570399999999998</c:v>
                </c:pt>
                <c:pt idx="1145">
                  <c:v>0.43552999999999997</c:v>
                </c:pt>
                <c:pt idx="1146">
                  <c:v>0.43553700000000001</c:v>
                </c:pt>
                <c:pt idx="1147">
                  <c:v>0.43620500000000001</c:v>
                </c:pt>
                <c:pt idx="1148">
                  <c:v>0.436309</c:v>
                </c:pt>
                <c:pt idx="1149">
                  <c:v>0.43524299999999999</c:v>
                </c:pt>
                <c:pt idx="1150">
                  <c:v>0.43508599999999997</c:v>
                </c:pt>
                <c:pt idx="1151">
                  <c:v>0.43531500000000001</c:v>
                </c:pt>
                <c:pt idx="1152">
                  <c:v>0.435942</c:v>
                </c:pt>
                <c:pt idx="1153">
                  <c:v>0.435753</c:v>
                </c:pt>
                <c:pt idx="1154">
                  <c:v>0.43481700000000001</c:v>
                </c:pt>
                <c:pt idx="1155">
                  <c:v>0.43454500000000001</c:v>
                </c:pt>
                <c:pt idx="1156">
                  <c:v>0.43503000000000003</c:v>
                </c:pt>
                <c:pt idx="1157">
                  <c:v>0.43560500000000002</c:v>
                </c:pt>
                <c:pt idx="1158">
                  <c:v>0.43521199999999999</c:v>
                </c:pt>
                <c:pt idx="1159">
                  <c:v>0.43438199999999999</c:v>
                </c:pt>
                <c:pt idx="1160">
                  <c:v>0.43409500000000001</c:v>
                </c:pt>
                <c:pt idx="1161">
                  <c:v>0.43479499999999999</c:v>
                </c:pt>
                <c:pt idx="1162">
                  <c:v>0.435145</c:v>
                </c:pt>
                <c:pt idx="1163">
                  <c:v>0.43453599999999998</c:v>
                </c:pt>
                <c:pt idx="1164">
                  <c:v>0.43388199999999999</c:v>
                </c:pt>
                <c:pt idx="1165">
                  <c:v>0.43370199999999998</c:v>
                </c:pt>
                <c:pt idx="1166">
                  <c:v>0.43443300000000001</c:v>
                </c:pt>
                <c:pt idx="1167">
                  <c:v>0.43456600000000001</c:v>
                </c:pt>
                <c:pt idx="1168">
                  <c:v>0.43391099999999999</c:v>
                </c:pt>
                <c:pt idx="1169">
                  <c:v>0.43319299999999999</c:v>
                </c:pt>
                <c:pt idx="1170">
                  <c:v>0.43326300000000001</c:v>
                </c:pt>
                <c:pt idx="1171">
                  <c:v>0.434002</c:v>
                </c:pt>
                <c:pt idx="1172">
                  <c:v>0.43396200000000001</c:v>
                </c:pt>
                <c:pt idx="1173">
                  <c:v>0.43325799999999998</c:v>
                </c:pt>
                <c:pt idx="1174">
                  <c:v>0.43263400000000002</c:v>
                </c:pt>
                <c:pt idx="1175">
                  <c:v>0.432834</c:v>
                </c:pt>
                <c:pt idx="1176">
                  <c:v>0.43342199999999997</c:v>
                </c:pt>
                <c:pt idx="1177">
                  <c:v>0.43324600000000002</c:v>
                </c:pt>
                <c:pt idx="1178">
                  <c:v>0.43248599999999998</c:v>
                </c:pt>
                <c:pt idx="1179">
                  <c:v>0.43209900000000001</c:v>
                </c:pt>
                <c:pt idx="1180">
                  <c:v>0.43251400000000001</c:v>
                </c:pt>
                <c:pt idx="1181">
                  <c:v>0.43271199999999999</c:v>
                </c:pt>
                <c:pt idx="1182">
                  <c:v>0.432531</c:v>
                </c:pt>
                <c:pt idx="1183">
                  <c:v>0.43174499999999999</c:v>
                </c:pt>
                <c:pt idx="1184">
                  <c:v>0.431369</c:v>
                </c:pt>
                <c:pt idx="1185">
                  <c:v>0.43205100000000002</c:v>
                </c:pt>
                <c:pt idx="1186">
                  <c:v>0.431948</c:v>
                </c:pt>
                <c:pt idx="1187">
                  <c:v>0.43160500000000002</c:v>
                </c:pt>
                <c:pt idx="1188">
                  <c:v>0.43105599999999999</c:v>
                </c:pt>
                <c:pt idx="1189">
                  <c:v>0.43079699999999999</c:v>
                </c:pt>
                <c:pt idx="1190">
                  <c:v>0.43139</c:v>
                </c:pt>
                <c:pt idx="1191">
                  <c:v>0.43116199999999999</c:v>
                </c:pt>
                <c:pt idx="1192">
                  <c:v>0.43068499999999998</c:v>
                </c:pt>
                <c:pt idx="1193">
                  <c:v>0.43023800000000001</c:v>
                </c:pt>
                <c:pt idx="1194">
                  <c:v>0.43027599999999999</c:v>
                </c:pt>
                <c:pt idx="1195">
                  <c:v>0.43063200000000001</c:v>
                </c:pt>
                <c:pt idx="1196">
                  <c:v>0.43035800000000002</c:v>
                </c:pt>
                <c:pt idx="1197">
                  <c:v>0.42973499999999998</c:v>
                </c:pt>
                <c:pt idx="1198">
                  <c:v>0.42936099999999999</c:v>
                </c:pt>
                <c:pt idx="1199">
                  <c:v>0.42974200000000001</c:v>
                </c:pt>
                <c:pt idx="1200">
                  <c:v>0.42976300000000001</c:v>
                </c:pt>
                <c:pt idx="1201">
                  <c:v>0.42942399999999997</c:v>
                </c:pt>
                <c:pt idx="1202">
                  <c:v>0.42885200000000001</c:v>
                </c:pt>
                <c:pt idx="1203">
                  <c:v>0.42851499999999998</c:v>
                </c:pt>
                <c:pt idx="1204">
                  <c:v>0.42898700000000001</c:v>
                </c:pt>
                <c:pt idx="1205">
                  <c:v>0.428867</c:v>
                </c:pt>
                <c:pt idx="1206">
                  <c:v>0.42844100000000002</c:v>
                </c:pt>
                <c:pt idx="1207">
                  <c:v>0.42776599999999998</c:v>
                </c:pt>
                <c:pt idx="1208">
                  <c:v>0.42780099999999999</c:v>
                </c:pt>
                <c:pt idx="1209">
                  <c:v>0.42816100000000001</c:v>
                </c:pt>
                <c:pt idx="1210">
                  <c:v>0.42788500000000002</c:v>
                </c:pt>
                <c:pt idx="1211">
                  <c:v>0.42752099999999998</c:v>
                </c:pt>
                <c:pt idx="1212">
                  <c:v>0.42666300000000001</c:v>
                </c:pt>
                <c:pt idx="1213">
                  <c:v>0.426902</c:v>
                </c:pt>
                <c:pt idx="1214">
                  <c:v>0.42720399999999997</c:v>
                </c:pt>
                <c:pt idx="1215">
                  <c:v>0.426817</c:v>
                </c:pt>
                <c:pt idx="1216">
                  <c:v>0.42643799999999998</c:v>
                </c:pt>
                <c:pt idx="1217">
                  <c:v>0.425761</c:v>
                </c:pt>
                <c:pt idx="1218">
                  <c:v>0.42585800000000001</c:v>
                </c:pt>
                <c:pt idx="1219">
                  <c:v>0.42622199999999999</c:v>
                </c:pt>
                <c:pt idx="1220">
                  <c:v>0.42588399999999998</c:v>
                </c:pt>
                <c:pt idx="1221">
                  <c:v>0.42515700000000001</c:v>
                </c:pt>
                <c:pt idx="1222">
                  <c:v>0.42483100000000001</c:v>
                </c:pt>
                <c:pt idx="1223">
                  <c:v>0.424792</c:v>
                </c:pt>
                <c:pt idx="1224">
                  <c:v>0.42496299999999998</c:v>
                </c:pt>
                <c:pt idx="1225">
                  <c:v>0.42502200000000001</c:v>
                </c:pt>
                <c:pt idx="1226">
                  <c:v>0.42404999999999998</c:v>
                </c:pt>
                <c:pt idx="1227">
                  <c:v>0.42360399999999998</c:v>
                </c:pt>
                <c:pt idx="1228">
                  <c:v>0.42365199999999997</c:v>
                </c:pt>
                <c:pt idx="1229">
                  <c:v>0.42370099999999999</c:v>
                </c:pt>
                <c:pt idx="1230">
                  <c:v>0.42394599999999999</c:v>
                </c:pt>
                <c:pt idx="1231">
                  <c:v>0.42293799999999998</c:v>
                </c:pt>
                <c:pt idx="1232">
                  <c:v>0.42241400000000001</c:v>
                </c:pt>
                <c:pt idx="1233">
                  <c:v>0.42235699999999998</c:v>
                </c:pt>
                <c:pt idx="1234">
                  <c:v>0.42260999999999999</c:v>
                </c:pt>
                <c:pt idx="1235">
                  <c:v>0.42269299999999999</c:v>
                </c:pt>
                <c:pt idx="1236">
                  <c:v>0.42174699999999998</c:v>
                </c:pt>
                <c:pt idx="1237">
                  <c:v>0.42103000000000002</c:v>
                </c:pt>
                <c:pt idx="1238">
                  <c:v>0.42108600000000002</c:v>
                </c:pt>
                <c:pt idx="1239">
                  <c:v>0.42153200000000002</c:v>
                </c:pt>
                <c:pt idx="1240">
                  <c:v>0.42151699999999998</c:v>
                </c:pt>
                <c:pt idx="1241">
                  <c:v>0.420352</c:v>
                </c:pt>
                <c:pt idx="1242">
                  <c:v>0.41959800000000003</c:v>
                </c:pt>
                <c:pt idx="1243">
                  <c:v>0.41969899999999999</c:v>
                </c:pt>
                <c:pt idx="1244">
                  <c:v>0.42039199999999999</c:v>
                </c:pt>
                <c:pt idx="1245">
                  <c:v>0.42018899999999998</c:v>
                </c:pt>
                <c:pt idx="1246">
                  <c:v>0.418993</c:v>
                </c:pt>
                <c:pt idx="1247">
                  <c:v>0.41813800000000001</c:v>
                </c:pt>
                <c:pt idx="1248">
                  <c:v>0.418348</c:v>
                </c:pt>
                <c:pt idx="1249">
                  <c:v>0.419151</c:v>
                </c:pt>
                <c:pt idx="1250">
                  <c:v>0.41873100000000002</c:v>
                </c:pt>
                <c:pt idx="1251">
                  <c:v>0.41753600000000002</c:v>
                </c:pt>
                <c:pt idx="1252">
                  <c:v>0.416545</c:v>
                </c:pt>
                <c:pt idx="1253">
                  <c:v>0.41705799999999998</c:v>
                </c:pt>
                <c:pt idx="1254">
                  <c:v>0.41788399999999998</c:v>
                </c:pt>
                <c:pt idx="1255">
                  <c:v>0.41717100000000001</c:v>
                </c:pt>
                <c:pt idx="1256">
                  <c:v>0.41597099999999998</c:v>
                </c:pt>
                <c:pt idx="1257">
                  <c:v>0.41499599999999998</c:v>
                </c:pt>
                <c:pt idx="1258">
                  <c:v>0.41575499999999999</c:v>
                </c:pt>
                <c:pt idx="1259">
                  <c:v>0.41642099999999999</c:v>
                </c:pt>
                <c:pt idx="1260">
                  <c:v>0.41561199999999998</c:v>
                </c:pt>
                <c:pt idx="1261">
                  <c:v>0.41420299999999999</c:v>
                </c:pt>
                <c:pt idx="1262">
                  <c:v>0.41357699999999997</c:v>
                </c:pt>
                <c:pt idx="1263">
                  <c:v>0.41444199999999998</c:v>
                </c:pt>
                <c:pt idx="1264">
                  <c:v>0.41475699999999999</c:v>
                </c:pt>
                <c:pt idx="1265">
                  <c:v>0.41391299999999998</c:v>
                </c:pt>
                <c:pt idx="1266">
                  <c:v>0.41251300000000002</c:v>
                </c:pt>
                <c:pt idx="1267">
                  <c:v>0.41208299999999998</c:v>
                </c:pt>
                <c:pt idx="1268">
                  <c:v>0.41297699999999998</c:v>
                </c:pt>
                <c:pt idx="1269">
                  <c:v>0.41298600000000002</c:v>
                </c:pt>
                <c:pt idx="1270">
                  <c:v>0.41222399999999998</c:v>
                </c:pt>
                <c:pt idx="1271">
                  <c:v>0.41086499999999998</c:v>
                </c:pt>
                <c:pt idx="1272">
                  <c:v>0.41054800000000002</c:v>
                </c:pt>
                <c:pt idx="1273">
                  <c:v>0.411271</c:v>
                </c:pt>
                <c:pt idx="1274">
                  <c:v>0.41121099999999999</c:v>
                </c:pt>
                <c:pt idx="1275">
                  <c:v>0.41044900000000001</c:v>
                </c:pt>
                <c:pt idx="1276">
                  <c:v>0.40923599999999999</c:v>
                </c:pt>
                <c:pt idx="1277">
                  <c:v>0.40906599999999999</c:v>
                </c:pt>
                <c:pt idx="1278">
                  <c:v>0.40935199999999999</c:v>
                </c:pt>
                <c:pt idx="1279">
                  <c:v>0.40929300000000002</c:v>
                </c:pt>
                <c:pt idx="1280">
                  <c:v>0.408667</c:v>
                </c:pt>
                <c:pt idx="1281">
                  <c:v>0.40757399999999999</c:v>
                </c:pt>
                <c:pt idx="1282">
                  <c:v>0.40747100000000003</c:v>
                </c:pt>
                <c:pt idx="1283">
                  <c:v>0.40749999999999997</c:v>
                </c:pt>
                <c:pt idx="1284">
                  <c:v>0.40739799999999998</c:v>
                </c:pt>
                <c:pt idx="1285">
                  <c:v>0.40676299999999999</c:v>
                </c:pt>
                <c:pt idx="1286">
                  <c:v>0.40596199999999999</c:v>
                </c:pt>
                <c:pt idx="1287">
                  <c:v>0.405611</c:v>
                </c:pt>
                <c:pt idx="1288">
                  <c:v>0.40546199999999999</c:v>
                </c:pt>
                <c:pt idx="1289">
                  <c:v>0.40537400000000001</c:v>
                </c:pt>
                <c:pt idx="1290">
                  <c:v>0.40495799999999998</c:v>
                </c:pt>
                <c:pt idx="1291">
                  <c:v>0.40438099999999999</c:v>
                </c:pt>
                <c:pt idx="1292">
                  <c:v>0.40364100000000003</c:v>
                </c:pt>
                <c:pt idx="1293">
                  <c:v>0.40343600000000002</c:v>
                </c:pt>
                <c:pt idx="1294">
                  <c:v>0.40328599999999998</c:v>
                </c:pt>
                <c:pt idx="1295">
                  <c:v>0.40308500000000003</c:v>
                </c:pt>
                <c:pt idx="1296">
                  <c:v>0.40267599999999998</c:v>
                </c:pt>
                <c:pt idx="1297">
                  <c:v>0.40155099999999999</c:v>
                </c:pt>
                <c:pt idx="1298">
                  <c:v>0.40123999999999999</c:v>
                </c:pt>
                <c:pt idx="1299">
                  <c:v>0.40131600000000001</c:v>
                </c:pt>
                <c:pt idx="1300">
                  <c:v>0.40126400000000001</c:v>
                </c:pt>
                <c:pt idx="1301">
                  <c:v>0.40068399999999998</c:v>
                </c:pt>
                <c:pt idx="1302">
                  <c:v>0.39943600000000001</c:v>
                </c:pt>
                <c:pt idx="1303">
                  <c:v>0.39902500000000002</c:v>
                </c:pt>
                <c:pt idx="1304">
                  <c:v>0.39931</c:v>
                </c:pt>
                <c:pt idx="1305">
                  <c:v>0.39955499999999999</c:v>
                </c:pt>
                <c:pt idx="1306">
                  <c:v>0.39858500000000002</c:v>
                </c:pt>
                <c:pt idx="1307">
                  <c:v>0.39730199999999999</c:v>
                </c:pt>
                <c:pt idx="1308">
                  <c:v>0.39680100000000001</c:v>
                </c:pt>
                <c:pt idx="1309">
                  <c:v>0.39722400000000002</c:v>
                </c:pt>
                <c:pt idx="1310">
                  <c:v>0.39760800000000002</c:v>
                </c:pt>
                <c:pt idx="1311">
                  <c:v>0.39635700000000001</c:v>
                </c:pt>
                <c:pt idx="1312">
                  <c:v>0.395005</c:v>
                </c:pt>
                <c:pt idx="1313">
                  <c:v>0.39473999999999998</c:v>
                </c:pt>
                <c:pt idx="1314">
                  <c:v>0.39521400000000001</c:v>
                </c:pt>
                <c:pt idx="1315">
                  <c:v>0.39545400000000003</c:v>
                </c:pt>
                <c:pt idx="1316">
                  <c:v>0.39407999999999999</c:v>
                </c:pt>
                <c:pt idx="1317">
                  <c:v>0.39273000000000002</c:v>
                </c:pt>
                <c:pt idx="1318">
                  <c:v>0.39253199999999999</c:v>
                </c:pt>
                <c:pt idx="1319">
                  <c:v>0.39319100000000001</c:v>
                </c:pt>
                <c:pt idx="1320">
                  <c:v>0.39317299999999999</c:v>
                </c:pt>
                <c:pt idx="1321">
                  <c:v>0.391704</c:v>
                </c:pt>
                <c:pt idx="1322">
                  <c:v>0.39044200000000001</c:v>
                </c:pt>
                <c:pt idx="1323">
                  <c:v>0.39040000000000002</c:v>
                </c:pt>
                <c:pt idx="1324">
                  <c:v>0.39100400000000002</c:v>
                </c:pt>
                <c:pt idx="1325">
                  <c:v>0.39077800000000001</c:v>
                </c:pt>
                <c:pt idx="1326">
                  <c:v>0.38933400000000001</c:v>
                </c:pt>
                <c:pt idx="1327">
                  <c:v>0.38816000000000001</c:v>
                </c:pt>
                <c:pt idx="1328">
                  <c:v>0.388214</c:v>
                </c:pt>
                <c:pt idx="1329">
                  <c:v>0.388737</c:v>
                </c:pt>
                <c:pt idx="1330">
                  <c:v>0.388324</c:v>
                </c:pt>
                <c:pt idx="1331">
                  <c:v>0.38690200000000002</c:v>
                </c:pt>
                <c:pt idx="1332">
                  <c:v>0.38585000000000003</c:v>
                </c:pt>
                <c:pt idx="1333">
                  <c:v>0.38602900000000001</c:v>
                </c:pt>
                <c:pt idx="1334">
                  <c:v>0.38642500000000002</c:v>
                </c:pt>
                <c:pt idx="1335">
                  <c:v>0.38564599999999999</c:v>
                </c:pt>
                <c:pt idx="1336">
                  <c:v>0.38454500000000003</c:v>
                </c:pt>
                <c:pt idx="1337">
                  <c:v>0.38348100000000002</c:v>
                </c:pt>
                <c:pt idx="1338">
                  <c:v>0.38371499999999997</c:v>
                </c:pt>
                <c:pt idx="1339">
                  <c:v>0.38392999999999999</c:v>
                </c:pt>
                <c:pt idx="1340">
                  <c:v>0.38314700000000002</c:v>
                </c:pt>
                <c:pt idx="1341">
                  <c:v>0.382104</c:v>
                </c:pt>
                <c:pt idx="1342">
                  <c:v>0.38124400000000003</c:v>
                </c:pt>
                <c:pt idx="1343">
                  <c:v>0.38128600000000001</c:v>
                </c:pt>
                <c:pt idx="1344">
                  <c:v>0.38133400000000001</c:v>
                </c:pt>
                <c:pt idx="1345">
                  <c:v>0.380579</c:v>
                </c:pt>
                <c:pt idx="1346">
                  <c:v>0.37953500000000001</c:v>
                </c:pt>
                <c:pt idx="1347">
                  <c:v>0.37895000000000001</c:v>
                </c:pt>
                <c:pt idx="1348">
                  <c:v>0.37877899999999998</c:v>
                </c:pt>
                <c:pt idx="1349">
                  <c:v>0.37862499999999999</c:v>
                </c:pt>
                <c:pt idx="1350">
                  <c:v>0.378164</c:v>
                </c:pt>
                <c:pt idx="1351">
                  <c:v>0.37706699999999999</c:v>
                </c:pt>
                <c:pt idx="1352">
                  <c:v>0.37637999999999999</c:v>
                </c:pt>
                <c:pt idx="1353">
                  <c:v>0.37630999999999998</c:v>
                </c:pt>
                <c:pt idx="1354">
                  <c:v>0.37590800000000002</c:v>
                </c:pt>
                <c:pt idx="1355">
                  <c:v>0.37568299999999999</c:v>
                </c:pt>
                <c:pt idx="1356">
                  <c:v>0.37458900000000001</c:v>
                </c:pt>
                <c:pt idx="1357">
                  <c:v>0.37387700000000001</c:v>
                </c:pt>
                <c:pt idx="1358">
                  <c:v>0.37352099999999999</c:v>
                </c:pt>
                <c:pt idx="1359">
                  <c:v>0.37335099999999999</c:v>
                </c:pt>
                <c:pt idx="1360">
                  <c:v>0.37298900000000001</c:v>
                </c:pt>
                <c:pt idx="1361">
                  <c:v>0.37209500000000001</c:v>
                </c:pt>
                <c:pt idx="1362">
                  <c:v>0.37121700000000002</c:v>
                </c:pt>
                <c:pt idx="1363">
                  <c:v>0.37084600000000001</c:v>
                </c:pt>
                <c:pt idx="1364">
                  <c:v>0.370782</c:v>
                </c:pt>
                <c:pt idx="1365">
                  <c:v>0.37041400000000002</c:v>
                </c:pt>
                <c:pt idx="1366">
                  <c:v>0.36945299999999998</c:v>
                </c:pt>
                <c:pt idx="1367">
                  <c:v>0.36849199999999999</c:v>
                </c:pt>
                <c:pt idx="1368">
                  <c:v>0.368093</c:v>
                </c:pt>
                <c:pt idx="1369">
                  <c:v>0.36812899999999998</c:v>
                </c:pt>
                <c:pt idx="1370">
                  <c:v>0.36782999999999999</c:v>
                </c:pt>
                <c:pt idx="1371">
                  <c:v>0.36670199999999997</c:v>
                </c:pt>
                <c:pt idx="1372">
                  <c:v>0.365817</c:v>
                </c:pt>
                <c:pt idx="1373">
                  <c:v>0.36535200000000001</c:v>
                </c:pt>
                <c:pt idx="1374">
                  <c:v>0.36553799999999997</c:v>
                </c:pt>
                <c:pt idx="1375">
                  <c:v>0.36497600000000002</c:v>
                </c:pt>
                <c:pt idx="1376">
                  <c:v>0.364064</c:v>
                </c:pt>
                <c:pt idx="1377">
                  <c:v>0.36291499999999999</c:v>
                </c:pt>
                <c:pt idx="1378">
                  <c:v>0.36284699999999998</c:v>
                </c:pt>
                <c:pt idx="1379">
                  <c:v>0.362757</c:v>
                </c:pt>
                <c:pt idx="1380">
                  <c:v>0.36226700000000001</c:v>
                </c:pt>
                <c:pt idx="1381">
                  <c:v>0.36115000000000003</c:v>
                </c:pt>
                <c:pt idx="1382">
                  <c:v>0.36017399999999999</c:v>
                </c:pt>
                <c:pt idx="1383">
                  <c:v>0.36014400000000002</c:v>
                </c:pt>
                <c:pt idx="1384">
                  <c:v>0.36005599999999999</c:v>
                </c:pt>
                <c:pt idx="1385">
                  <c:v>0.35935099999999998</c:v>
                </c:pt>
                <c:pt idx="1386">
                  <c:v>0.35827799999999999</c:v>
                </c:pt>
                <c:pt idx="1387">
                  <c:v>0.357572</c:v>
                </c:pt>
                <c:pt idx="1388">
                  <c:v>0.35745199999999999</c:v>
                </c:pt>
                <c:pt idx="1389">
                  <c:v>0.35714499999999999</c:v>
                </c:pt>
                <c:pt idx="1390">
                  <c:v>0.356458</c:v>
                </c:pt>
                <c:pt idx="1391">
                  <c:v>0.355294</c:v>
                </c:pt>
                <c:pt idx="1392">
                  <c:v>0.35492099999999999</c:v>
                </c:pt>
                <c:pt idx="1393">
                  <c:v>0.35475099999999998</c:v>
                </c:pt>
                <c:pt idx="1394">
                  <c:v>0.35420299999999999</c:v>
                </c:pt>
                <c:pt idx="1395">
                  <c:v>0.35347099999999998</c:v>
                </c:pt>
                <c:pt idx="1396">
                  <c:v>0.35252899999999998</c:v>
                </c:pt>
                <c:pt idx="1397">
                  <c:v>0.35214800000000002</c:v>
                </c:pt>
                <c:pt idx="1398">
                  <c:v>0.35202600000000001</c:v>
                </c:pt>
                <c:pt idx="1399">
                  <c:v>0.35119299999999998</c:v>
                </c:pt>
                <c:pt idx="1400">
                  <c:v>0.350522</c:v>
                </c:pt>
                <c:pt idx="1401">
                  <c:v>0.349796</c:v>
                </c:pt>
                <c:pt idx="1402">
                  <c:v>0.34959000000000001</c:v>
                </c:pt>
                <c:pt idx="1403">
                  <c:v>0.34899799999999997</c:v>
                </c:pt>
                <c:pt idx="1404">
                  <c:v>0.34814299999999998</c:v>
                </c:pt>
                <c:pt idx="1405">
                  <c:v>0.34751100000000001</c:v>
                </c:pt>
                <c:pt idx="1406">
                  <c:v>0.34698400000000001</c:v>
                </c:pt>
                <c:pt idx="1407">
                  <c:v>0.34688600000000003</c:v>
                </c:pt>
                <c:pt idx="1408">
                  <c:v>0.34598200000000001</c:v>
                </c:pt>
                <c:pt idx="1409">
                  <c:v>0.34506799999999999</c:v>
                </c:pt>
                <c:pt idx="1410">
                  <c:v>0.34460000000000002</c:v>
                </c:pt>
                <c:pt idx="1411">
                  <c:v>0.34432000000000001</c:v>
                </c:pt>
                <c:pt idx="1412">
                  <c:v>0.344003</c:v>
                </c:pt>
                <c:pt idx="1413">
                  <c:v>0.342949</c:v>
                </c:pt>
                <c:pt idx="1414">
                  <c:v>0.34206300000000001</c:v>
                </c:pt>
                <c:pt idx="1415">
                  <c:v>0.34176499999999999</c:v>
                </c:pt>
                <c:pt idx="1416">
                  <c:v>0.34174100000000002</c:v>
                </c:pt>
                <c:pt idx="1417">
                  <c:v>0.340949</c:v>
                </c:pt>
                <c:pt idx="1418">
                  <c:v>0.33982699999999999</c:v>
                </c:pt>
                <c:pt idx="1419">
                  <c:v>0.33909899999999998</c:v>
                </c:pt>
                <c:pt idx="1420">
                  <c:v>0.33880199999999999</c:v>
                </c:pt>
                <c:pt idx="1421">
                  <c:v>0.33904299999999998</c:v>
                </c:pt>
                <c:pt idx="1422">
                  <c:v>0.33791300000000002</c:v>
                </c:pt>
                <c:pt idx="1423">
                  <c:v>0.33669199999999999</c:v>
                </c:pt>
                <c:pt idx="1424">
                  <c:v>0.33621000000000001</c:v>
                </c:pt>
                <c:pt idx="1425">
                  <c:v>0.33611099999999999</c:v>
                </c:pt>
                <c:pt idx="1426">
                  <c:v>0.33599600000000002</c:v>
                </c:pt>
                <c:pt idx="1427">
                  <c:v>0.334868</c:v>
                </c:pt>
                <c:pt idx="1428">
                  <c:v>0.33361000000000002</c:v>
                </c:pt>
                <c:pt idx="1429">
                  <c:v>0.33327699999999999</c:v>
                </c:pt>
                <c:pt idx="1430">
                  <c:v>0.33352300000000001</c:v>
                </c:pt>
                <c:pt idx="1431">
                  <c:v>0.33282800000000001</c:v>
                </c:pt>
                <c:pt idx="1432">
                  <c:v>0.331814</c:v>
                </c:pt>
                <c:pt idx="1433">
                  <c:v>0.33071400000000001</c:v>
                </c:pt>
                <c:pt idx="1434">
                  <c:v>0.33029599999999998</c:v>
                </c:pt>
                <c:pt idx="1435">
                  <c:v>0.33058500000000002</c:v>
                </c:pt>
                <c:pt idx="1436">
                  <c:v>0.32985300000000001</c:v>
                </c:pt>
                <c:pt idx="1437">
                  <c:v>0.32864500000000002</c:v>
                </c:pt>
                <c:pt idx="1438">
                  <c:v>0.32789099999999999</c:v>
                </c:pt>
                <c:pt idx="1439">
                  <c:v>0.327565</c:v>
                </c:pt>
                <c:pt idx="1440">
                  <c:v>0.32746399999999998</c:v>
                </c:pt>
                <c:pt idx="1441">
                  <c:v>0.32672200000000001</c:v>
                </c:pt>
                <c:pt idx="1442">
                  <c:v>0.32563599999999998</c:v>
                </c:pt>
                <c:pt idx="1443">
                  <c:v>0.32499299999999998</c:v>
                </c:pt>
                <c:pt idx="1444">
                  <c:v>0.32480300000000001</c:v>
                </c:pt>
                <c:pt idx="1445">
                  <c:v>0.32442599999999999</c:v>
                </c:pt>
                <c:pt idx="1446">
                  <c:v>0.32357599999999997</c:v>
                </c:pt>
                <c:pt idx="1447">
                  <c:v>0.322681</c:v>
                </c:pt>
                <c:pt idx="1448">
                  <c:v>0.322075</c:v>
                </c:pt>
                <c:pt idx="1449">
                  <c:v>0.32190200000000002</c:v>
                </c:pt>
                <c:pt idx="1450">
                  <c:v>0.32126100000000002</c:v>
                </c:pt>
                <c:pt idx="1451">
                  <c:v>0.32040099999999999</c:v>
                </c:pt>
                <c:pt idx="1452">
                  <c:v>0.31979999999999997</c:v>
                </c:pt>
                <c:pt idx="1453">
                  <c:v>0.31926199999999999</c:v>
                </c:pt>
                <c:pt idx="1454">
                  <c:v>0.31886599999999998</c:v>
                </c:pt>
                <c:pt idx="1455">
                  <c:v>0.31814500000000001</c:v>
                </c:pt>
                <c:pt idx="1456">
                  <c:v>0.31728400000000001</c:v>
                </c:pt>
                <c:pt idx="1457">
                  <c:v>0.31687100000000001</c:v>
                </c:pt>
                <c:pt idx="1458">
                  <c:v>0.31656499999999999</c:v>
                </c:pt>
                <c:pt idx="1459">
                  <c:v>0.31579499999999999</c:v>
                </c:pt>
                <c:pt idx="1460">
                  <c:v>0.31503399999999998</c:v>
                </c:pt>
                <c:pt idx="1461">
                  <c:v>0.314332</c:v>
                </c:pt>
                <c:pt idx="1462">
                  <c:v>0.31394</c:v>
                </c:pt>
                <c:pt idx="1463">
                  <c:v>0.31366899999999998</c:v>
                </c:pt>
                <c:pt idx="1464">
                  <c:v>0.31270399999999998</c:v>
                </c:pt>
                <c:pt idx="1465">
                  <c:v>0.31184200000000001</c:v>
                </c:pt>
                <c:pt idx="1466">
                  <c:v>0.31143999999999999</c:v>
                </c:pt>
                <c:pt idx="1467">
                  <c:v>0.31109700000000001</c:v>
                </c:pt>
                <c:pt idx="1468">
                  <c:v>0.31063099999999999</c:v>
                </c:pt>
                <c:pt idx="1469">
                  <c:v>0.30960399999999999</c:v>
                </c:pt>
                <c:pt idx="1470">
                  <c:v>0.30875599999999997</c:v>
                </c:pt>
                <c:pt idx="1471">
                  <c:v>0.30848500000000001</c:v>
                </c:pt>
                <c:pt idx="1472">
                  <c:v>0.308282</c:v>
                </c:pt>
                <c:pt idx="1473">
                  <c:v>0.30758000000000002</c:v>
                </c:pt>
                <c:pt idx="1474">
                  <c:v>0.30649999999999999</c:v>
                </c:pt>
                <c:pt idx="1475">
                  <c:v>0.305896</c:v>
                </c:pt>
                <c:pt idx="1476">
                  <c:v>0.30555500000000002</c:v>
                </c:pt>
                <c:pt idx="1477">
                  <c:v>0.30525999999999998</c:v>
                </c:pt>
                <c:pt idx="1478">
                  <c:v>0.30448399999999998</c:v>
                </c:pt>
                <c:pt idx="1479">
                  <c:v>0.30343100000000001</c:v>
                </c:pt>
                <c:pt idx="1480">
                  <c:v>0.30299300000000001</c:v>
                </c:pt>
                <c:pt idx="1481">
                  <c:v>0.30271999999999999</c:v>
                </c:pt>
                <c:pt idx="1482">
                  <c:v>0.302234</c:v>
                </c:pt>
                <c:pt idx="1483">
                  <c:v>0.30143500000000001</c:v>
                </c:pt>
                <c:pt idx="1484">
                  <c:v>0.30045100000000002</c:v>
                </c:pt>
                <c:pt idx="1485">
                  <c:v>0.30012</c:v>
                </c:pt>
                <c:pt idx="1486">
                  <c:v>0.29980899999999999</c:v>
                </c:pt>
                <c:pt idx="1487">
                  <c:v>0.29916999999999999</c:v>
                </c:pt>
                <c:pt idx="1488">
                  <c:v>0.29832199999999998</c:v>
                </c:pt>
                <c:pt idx="1489">
                  <c:v>0.297593</c:v>
                </c:pt>
                <c:pt idx="1490">
                  <c:v>0.297232</c:v>
                </c:pt>
                <c:pt idx="1491">
                  <c:v>0.29682500000000001</c:v>
                </c:pt>
                <c:pt idx="1492">
                  <c:v>0.296097</c:v>
                </c:pt>
                <c:pt idx="1493">
                  <c:v>0.29520299999999999</c:v>
                </c:pt>
                <c:pt idx="1494">
                  <c:v>0.294796</c:v>
                </c:pt>
                <c:pt idx="1495">
                  <c:v>0.29434300000000002</c:v>
                </c:pt>
                <c:pt idx="1496">
                  <c:v>0.29383100000000001</c:v>
                </c:pt>
                <c:pt idx="1497">
                  <c:v>0.29300500000000002</c:v>
                </c:pt>
                <c:pt idx="1498">
                  <c:v>0.29224099999999997</c:v>
                </c:pt>
                <c:pt idx="1499">
                  <c:v>0.29191699999999998</c:v>
                </c:pt>
                <c:pt idx="1500">
                  <c:v>0.29150999999999999</c:v>
                </c:pt>
                <c:pt idx="1501">
                  <c:v>0.29073900000000003</c:v>
                </c:pt>
                <c:pt idx="1502">
                  <c:v>0.28999599999999998</c:v>
                </c:pt>
                <c:pt idx="1503">
                  <c:v>0.28937400000000002</c:v>
                </c:pt>
                <c:pt idx="1504">
                  <c:v>0.289076</c:v>
                </c:pt>
                <c:pt idx="1505">
                  <c:v>0.288572</c:v>
                </c:pt>
                <c:pt idx="1506">
                  <c:v>0.28778999999999999</c:v>
                </c:pt>
                <c:pt idx="1507">
                  <c:v>0.286914</c:v>
                </c:pt>
                <c:pt idx="1508">
                  <c:v>0.28654000000000002</c:v>
                </c:pt>
                <c:pt idx="1509">
                  <c:v>0.28622399999999998</c:v>
                </c:pt>
                <c:pt idx="1510">
                  <c:v>0.28559899999999999</c:v>
                </c:pt>
                <c:pt idx="1511">
                  <c:v>0.28476400000000002</c:v>
                </c:pt>
                <c:pt idx="1512">
                  <c:v>0.28397499999999998</c:v>
                </c:pt>
                <c:pt idx="1513">
                  <c:v>0.28366999999999998</c:v>
                </c:pt>
                <c:pt idx="1514">
                  <c:v>0.28326299999999999</c:v>
                </c:pt>
                <c:pt idx="1515">
                  <c:v>0.28264800000000001</c:v>
                </c:pt>
                <c:pt idx="1516">
                  <c:v>0.28171299999999999</c:v>
                </c:pt>
                <c:pt idx="1517">
                  <c:v>0.28115699999999999</c:v>
                </c:pt>
                <c:pt idx="1518">
                  <c:v>0.28085399999999999</c:v>
                </c:pt>
                <c:pt idx="1519">
                  <c:v>0.28033000000000002</c:v>
                </c:pt>
                <c:pt idx="1520">
                  <c:v>0.27970099999999998</c:v>
                </c:pt>
                <c:pt idx="1521">
                  <c:v>0.278775</c:v>
                </c:pt>
                <c:pt idx="1522">
                  <c:v>0.27829700000000002</c:v>
                </c:pt>
                <c:pt idx="1523">
                  <c:v>0.278088</c:v>
                </c:pt>
                <c:pt idx="1524">
                  <c:v>0.27740900000000002</c:v>
                </c:pt>
                <c:pt idx="1525">
                  <c:v>0.27670099999999997</c:v>
                </c:pt>
                <c:pt idx="1526">
                  <c:v>0.27591100000000002</c:v>
                </c:pt>
                <c:pt idx="1527">
                  <c:v>0.27548</c:v>
                </c:pt>
                <c:pt idx="1528">
                  <c:v>0.27517999999999998</c:v>
                </c:pt>
                <c:pt idx="1529">
                  <c:v>0.27446100000000001</c:v>
                </c:pt>
                <c:pt idx="1530">
                  <c:v>0.27373900000000001</c:v>
                </c:pt>
                <c:pt idx="1531">
                  <c:v>0.27307500000000001</c:v>
                </c:pt>
                <c:pt idx="1532">
                  <c:v>0.27271000000000001</c:v>
                </c:pt>
                <c:pt idx="1533">
                  <c:v>0.27229999999999999</c:v>
                </c:pt>
                <c:pt idx="1534">
                  <c:v>0.27156400000000003</c:v>
                </c:pt>
                <c:pt idx="1535">
                  <c:v>0.27076600000000001</c:v>
                </c:pt>
                <c:pt idx="1536">
                  <c:v>0.27025300000000002</c:v>
                </c:pt>
                <c:pt idx="1537">
                  <c:v>0.26994600000000002</c:v>
                </c:pt>
                <c:pt idx="1538">
                  <c:v>0.26936500000000002</c:v>
                </c:pt>
                <c:pt idx="1539">
                  <c:v>0.26865800000000001</c:v>
                </c:pt>
                <c:pt idx="1540">
                  <c:v>0.26795400000000003</c:v>
                </c:pt>
                <c:pt idx="1541">
                  <c:v>0.267457</c:v>
                </c:pt>
                <c:pt idx="1542">
                  <c:v>0.26710200000000001</c:v>
                </c:pt>
                <c:pt idx="1543">
                  <c:v>0.26649099999999998</c:v>
                </c:pt>
                <c:pt idx="1544">
                  <c:v>0.26575599999999999</c:v>
                </c:pt>
                <c:pt idx="1545">
                  <c:v>0.26514100000000002</c:v>
                </c:pt>
                <c:pt idx="1546">
                  <c:v>0.26474399999999998</c:v>
                </c:pt>
                <c:pt idx="1547">
                  <c:v>0.264262</c:v>
                </c:pt>
                <c:pt idx="1548">
                  <c:v>0.26367400000000002</c:v>
                </c:pt>
                <c:pt idx="1549">
                  <c:v>0.262928</c:v>
                </c:pt>
                <c:pt idx="1550">
                  <c:v>0.26236500000000001</c:v>
                </c:pt>
                <c:pt idx="1551">
                  <c:v>0.26195099999999999</c:v>
                </c:pt>
                <c:pt idx="1552">
                  <c:v>0.26144099999999998</c:v>
                </c:pt>
                <c:pt idx="1553">
                  <c:v>0.26079200000000002</c:v>
                </c:pt>
                <c:pt idx="1554">
                  <c:v>0.26017800000000002</c:v>
                </c:pt>
                <c:pt idx="1555">
                  <c:v>0.25964199999999998</c:v>
                </c:pt>
                <c:pt idx="1556">
                  <c:v>0.25909599999999999</c:v>
                </c:pt>
                <c:pt idx="1557">
                  <c:v>0.25859300000000002</c:v>
                </c:pt>
                <c:pt idx="1558">
                  <c:v>0.25798300000000002</c:v>
                </c:pt>
                <c:pt idx="1559">
                  <c:v>0.25734499999999999</c:v>
                </c:pt>
                <c:pt idx="1560">
                  <c:v>0.25691000000000003</c:v>
                </c:pt>
                <c:pt idx="1561">
                  <c:v>0.25626100000000002</c:v>
                </c:pt>
                <c:pt idx="1562">
                  <c:v>0.25576399999999999</c:v>
                </c:pt>
                <c:pt idx="1563">
                  <c:v>0.25529499999999999</c:v>
                </c:pt>
                <c:pt idx="1564">
                  <c:v>0.25465399999999999</c:v>
                </c:pt>
                <c:pt idx="1565">
                  <c:v>0.25412099999999999</c:v>
                </c:pt>
                <c:pt idx="1566">
                  <c:v>0.25350600000000001</c:v>
                </c:pt>
                <c:pt idx="1567">
                  <c:v>0.253002</c:v>
                </c:pt>
                <c:pt idx="1568">
                  <c:v>0.25261499999999998</c:v>
                </c:pt>
                <c:pt idx="1569">
                  <c:v>0.25201200000000001</c:v>
                </c:pt>
                <c:pt idx="1570">
                  <c:v>0.25131799999999999</c:v>
                </c:pt>
                <c:pt idx="1571">
                  <c:v>0.25074400000000002</c:v>
                </c:pt>
                <c:pt idx="1572">
                  <c:v>0.25027300000000002</c:v>
                </c:pt>
                <c:pt idx="1573">
                  <c:v>0.249862</c:v>
                </c:pt>
                <c:pt idx="1574">
                  <c:v>0.24929599999999999</c:v>
                </c:pt>
                <c:pt idx="1575">
                  <c:v>0.24846299999999999</c:v>
                </c:pt>
                <c:pt idx="1576">
                  <c:v>0.24796499999999999</c:v>
                </c:pt>
                <c:pt idx="1577">
                  <c:v>0.24762200000000001</c:v>
                </c:pt>
                <c:pt idx="1578">
                  <c:v>0.247165</c:v>
                </c:pt>
                <c:pt idx="1579">
                  <c:v>0.24659500000000001</c:v>
                </c:pt>
                <c:pt idx="1580">
                  <c:v>0.245729</c:v>
                </c:pt>
                <c:pt idx="1581">
                  <c:v>0.24524099999999999</c:v>
                </c:pt>
                <c:pt idx="1582">
                  <c:v>0.244972</c:v>
                </c:pt>
                <c:pt idx="1583">
                  <c:v>0.24451600000000001</c:v>
                </c:pt>
                <c:pt idx="1584">
                  <c:v>0.24385599999999999</c:v>
                </c:pt>
                <c:pt idx="1585">
                  <c:v>0.24298500000000001</c:v>
                </c:pt>
                <c:pt idx="1586">
                  <c:v>0.24258099999999999</c:v>
                </c:pt>
                <c:pt idx="1587">
                  <c:v>0.24229200000000001</c:v>
                </c:pt>
                <c:pt idx="1588">
                  <c:v>0.24187400000000001</c:v>
                </c:pt>
                <c:pt idx="1589">
                  <c:v>0.24110599999999999</c:v>
                </c:pt>
                <c:pt idx="1590">
                  <c:v>0.24030799999999999</c:v>
                </c:pt>
                <c:pt idx="1591">
                  <c:v>0.23999899999999999</c:v>
                </c:pt>
                <c:pt idx="1592">
                  <c:v>0.23971200000000001</c:v>
                </c:pt>
                <c:pt idx="1593">
                  <c:v>0.239208</c:v>
                </c:pt>
                <c:pt idx="1594">
                  <c:v>0.23844199999999999</c:v>
                </c:pt>
                <c:pt idx="1595">
                  <c:v>0.23771</c:v>
                </c:pt>
                <c:pt idx="1596">
                  <c:v>0.23735800000000001</c:v>
                </c:pt>
                <c:pt idx="1597">
                  <c:v>0.237092</c:v>
                </c:pt>
                <c:pt idx="1598">
                  <c:v>0.236538</c:v>
                </c:pt>
                <c:pt idx="1599">
                  <c:v>0.23572100000000001</c:v>
                </c:pt>
                <c:pt idx="1600">
                  <c:v>0.235157</c:v>
                </c:pt>
                <c:pt idx="1601">
                  <c:v>0.234713</c:v>
                </c:pt>
                <c:pt idx="1602">
                  <c:v>0.23442299999999999</c:v>
                </c:pt>
                <c:pt idx="1603">
                  <c:v>0.23388900000000001</c:v>
                </c:pt>
                <c:pt idx="1604">
                  <c:v>0.23308599999999999</c:v>
                </c:pt>
                <c:pt idx="1605">
                  <c:v>0.232603</c:v>
                </c:pt>
                <c:pt idx="1606">
                  <c:v>0.23217699999999999</c:v>
                </c:pt>
                <c:pt idx="1607">
                  <c:v>0.231765</c:v>
                </c:pt>
                <c:pt idx="1608">
                  <c:v>0.23127200000000001</c:v>
                </c:pt>
                <c:pt idx="1609">
                  <c:v>0.23053000000000001</c:v>
                </c:pt>
                <c:pt idx="1610">
                  <c:v>0.23005500000000001</c:v>
                </c:pt>
                <c:pt idx="1611">
                  <c:v>0.22963800000000001</c:v>
                </c:pt>
                <c:pt idx="1612">
                  <c:v>0.22919200000000001</c:v>
                </c:pt>
                <c:pt idx="1613">
                  <c:v>0.228661</c:v>
                </c:pt>
                <c:pt idx="1614">
                  <c:v>0.22805700000000001</c:v>
                </c:pt>
                <c:pt idx="1615">
                  <c:v>0.227524</c:v>
                </c:pt>
                <c:pt idx="1616">
                  <c:v>0.22708600000000001</c:v>
                </c:pt>
                <c:pt idx="1617">
                  <c:v>0.22658900000000001</c:v>
                </c:pt>
                <c:pt idx="1618">
                  <c:v>0.22602800000000001</c:v>
                </c:pt>
                <c:pt idx="1619">
                  <c:v>0.225545</c:v>
                </c:pt>
                <c:pt idx="1620">
                  <c:v>0.224993</c:v>
                </c:pt>
                <c:pt idx="1621">
                  <c:v>0.22450700000000001</c:v>
                </c:pt>
                <c:pt idx="1622">
                  <c:v>0.22401499999999999</c:v>
                </c:pt>
                <c:pt idx="1623">
                  <c:v>0.22350500000000001</c:v>
                </c:pt>
                <c:pt idx="1624">
                  <c:v>0.22303799999999999</c:v>
                </c:pt>
                <c:pt idx="1625">
                  <c:v>0.222499</c:v>
                </c:pt>
                <c:pt idx="1626">
                  <c:v>0.221965</c:v>
                </c:pt>
                <c:pt idx="1627">
                  <c:v>0.22145500000000001</c:v>
                </c:pt>
                <c:pt idx="1628">
                  <c:v>0.22103100000000001</c:v>
                </c:pt>
                <c:pt idx="1629">
                  <c:v>0.220579</c:v>
                </c:pt>
                <c:pt idx="1630">
                  <c:v>0.220025</c:v>
                </c:pt>
                <c:pt idx="1631">
                  <c:v>0.219467</c:v>
                </c:pt>
                <c:pt idx="1632">
                  <c:v>0.21892400000000001</c:v>
                </c:pt>
                <c:pt idx="1633">
                  <c:v>0.21856800000000001</c:v>
                </c:pt>
                <c:pt idx="1634">
                  <c:v>0.21809600000000001</c:v>
                </c:pt>
                <c:pt idx="1635">
                  <c:v>0.21751000000000001</c:v>
                </c:pt>
                <c:pt idx="1636">
                  <c:v>0.216975</c:v>
                </c:pt>
                <c:pt idx="1637">
                  <c:v>0.21649199999999999</c:v>
                </c:pt>
                <c:pt idx="1638">
                  <c:v>0.21616099999999999</c:v>
                </c:pt>
                <c:pt idx="1639">
                  <c:v>0.215618</c:v>
                </c:pt>
                <c:pt idx="1640">
                  <c:v>0.215054</c:v>
                </c:pt>
                <c:pt idx="1641">
                  <c:v>0.214478</c:v>
                </c:pt>
                <c:pt idx="1642">
                  <c:v>0.214088</c:v>
                </c:pt>
                <c:pt idx="1643">
                  <c:v>0.21373900000000001</c:v>
                </c:pt>
                <c:pt idx="1644">
                  <c:v>0.213147</c:v>
                </c:pt>
                <c:pt idx="1645">
                  <c:v>0.21259</c:v>
                </c:pt>
                <c:pt idx="1646">
                  <c:v>0.212007</c:v>
                </c:pt>
                <c:pt idx="1647">
                  <c:v>0.21166699999999999</c:v>
                </c:pt>
                <c:pt idx="1648">
                  <c:v>0.21132000000000001</c:v>
                </c:pt>
                <c:pt idx="1649">
                  <c:v>0.21068500000000001</c:v>
                </c:pt>
                <c:pt idx="1650">
                  <c:v>0.21015200000000001</c:v>
                </c:pt>
                <c:pt idx="1651">
                  <c:v>0.209647</c:v>
                </c:pt>
                <c:pt idx="1652">
                  <c:v>0.20933599999999999</c:v>
                </c:pt>
                <c:pt idx="1653">
                  <c:v>0.208899</c:v>
                </c:pt>
                <c:pt idx="1654">
                  <c:v>0.208287</c:v>
                </c:pt>
                <c:pt idx="1655">
                  <c:v>0.20768500000000001</c:v>
                </c:pt>
                <c:pt idx="1656">
                  <c:v>0.207292</c:v>
                </c:pt>
                <c:pt idx="1657">
                  <c:v>0.206978</c:v>
                </c:pt>
                <c:pt idx="1658">
                  <c:v>0.206515</c:v>
                </c:pt>
                <c:pt idx="1659">
                  <c:v>0.20591499999999999</c:v>
                </c:pt>
                <c:pt idx="1660">
                  <c:v>0.20527699999999999</c:v>
                </c:pt>
                <c:pt idx="1661">
                  <c:v>0.204985</c:v>
                </c:pt>
                <c:pt idx="1662">
                  <c:v>0.204653</c:v>
                </c:pt>
                <c:pt idx="1663">
                  <c:v>0.20411099999999999</c:v>
                </c:pt>
                <c:pt idx="1664">
                  <c:v>0.20352999999999999</c:v>
                </c:pt>
                <c:pt idx="1665">
                  <c:v>0.20291600000000001</c:v>
                </c:pt>
                <c:pt idx="1666">
                  <c:v>0.20266000000000001</c:v>
                </c:pt>
                <c:pt idx="1667">
                  <c:v>0.20231099999999999</c:v>
                </c:pt>
                <c:pt idx="1668">
                  <c:v>0.20175599999999999</c:v>
                </c:pt>
                <c:pt idx="1669">
                  <c:v>0.20110500000000001</c:v>
                </c:pt>
                <c:pt idx="1670">
                  <c:v>0.20059099999999999</c:v>
                </c:pt>
                <c:pt idx="1671">
                  <c:v>0.200373</c:v>
                </c:pt>
                <c:pt idx="1672">
                  <c:v>0.2</c:v>
                </c:pt>
                <c:pt idx="1673">
                  <c:v>0.19947599999999999</c:v>
                </c:pt>
                <c:pt idx="1674">
                  <c:v>0.19878699999999999</c:v>
                </c:pt>
                <c:pt idx="1675">
                  <c:v>0.19833500000000001</c:v>
                </c:pt>
                <c:pt idx="1676">
                  <c:v>0.19808799999999999</c:v>
                </c:pt>
                <c:pt idx="1677">
                  <c:v>0.197711</c:v>
                </c:pt>
                <c:pt idx="1678">
                  <c:v>0.197132</c:v>
                </c:pt>
                <c:pt idx="1679">
                  <c:v>0.19645599999999999</c:v>
                </c:pt>
                <c:pt idx="1680">
                  <c:v>0.196107</c:v>
                </c:pt>
                <c:pt idx="1681">
                  <c:v>0.19578200000000001</c:v>
                </c:pt>
                <c:pt idx="1682">
                  <c:v>0.195434</c:v>
                </c:pt>
                <c:pt idx="1683">
                  <c:v>0.19483200000000001</c:v>
                </c:pt>
                <c:pt idx="1684">
                  <c:v>0.19416700000000001</c:v>
                </c:pt>
                <c:pt idx="1685">
                  <c:v>0.19386100000000001</c:v>
                </c:pt>
                <c:pt idx="1686">
                  <c:v>0.19353899999999999</c:v>
                </c:pt>
                <c:pt idx="1687">
                  <c:v>0.19317300000000001</c:v>
                </c:pt>
                <c:pt idx="1688">
                  <c:v>0.19259499999999999</c:v>
                </c:pt>
                <c:pt idx="1689">
                  <c:v>0.191942</c:v>
                </c:pt>
                <c:pt idx="1690">
                  <c:v>0.19162799999999999</c:v>
                </c:pt>
                <c:pt idx="1691">
                  <c:v>0.191279</c:v>
                </c:pt>
                <c:pt idx="1692">
                  <c:v>0.19093299999999999</c:v>
                </c:pt>
                <c:pt idx="1693">
                  <c:v>0.19032499999999999</c:v>
                </c:pt>
                <c:pt idx="1694">
                  <c:v>0.18973100000000001</c:v>
                </c:pt>
                <c:pt idx="1695">
                  <c:v>0.18940000000000001</c:v>
                </c:pt>
                <c:pt idx="1696">
                  <c:v>0.18906800000000001</c:v>
                </c:pt>
                <c:pt idx="1697">
                  <c:v>0.18869900000000001</c:v>
                </c:pt>
                <c:pt idx="1698">
                  <c:v>0.18812000000000001</c:v>
                </c:pt>
                <c:pt idx="1699">
                  <c:v>0.187555</c:v>
                </c:pt>
                <c:pt idx="1700">
                  <c:v>0.18718399999999999</c:v>
                </c:pt>
                <c:pt idx="1701">
                  <c:v>0.18688099999999999</c:v>
                </c:pt>
                <c:pt idx="1702">
                  <c:v>0.18651999999999999</c:v>
                </c:pt>
                <c:pt idx="1703">
                  <c:v>0.18593000000000001</c:v>
                </c:pt>
                <c:pt idx="1704">
                  <c:v>0.185419</c:v>
                </c:pt>
                <c:pt idx="1705">
                  <c:v>0.18498999999999999</c:v>
                </c:pt>
                <c:pt idx="1706">
                  <c:v>0.18471000000000001</c:v>
                </c:pt>
                <c:pt idx="1707">
                  <c:v>0.18432599999999999</c:v>
                </c:pt>
                <c:pt idx="1708">
                  <c:v>0.18379100000000001</c:v>
                </c:pt>
                <c:pt idx="1709">
                  <c:v>0.183254</c:v>
                </c:pt>
                <c:pt idx="1710">
                  <c:v>0.182807</c:v>
                </c:pt>
                <c:pt idx="1711">
                  <c:v>0.18256800000000001</c:v>
                </c:pt>
                <c:pt idx="1712">
                  <c:v>0.18215000000000001</c:v>
                </c:pt>
                <c:pt idx="1713">
                  <c:v>0.181614</c:v>
                </c:pt>
                <c:pt idx="1714">
                  <c:v>0.181094</c:v>
                </c:pt>
                <c:pt idx="1715">
                  <c:v>0.18065700000000001</c:v>
                </c:pt>
                <c:pt idx="1716">
                  <c:v>0.18044399999999999</c:v>
                </c:pt>
                <c:pt idx="1717">
                  <c:v>0.180034</c:v>
                </c:pt>
                <c:pt idx="1718">
                  <c:v>0.17948600000000001</c:v>
                </c:pt>
                <c:pt idx="1719">
                  <c:v>0.17896999999999999</c:v>
                </c:pt>
                <c:pt idx="1720">
                  <c:v>0.17859900000000001</c:v>
                </c:pt>
                <c:pt idx="1721">
                  <c:v>0.178318</c:v>
                </c:pt>
                <c:pt idx="1722">
                  <c:v>0.17794399999999999</c:v>
                </c:pt>
                <c:pt idx="1723">
                  <c:v>0.17738200000000001</c:v>
                </c:pt>
                <c:pt idx="1724">
                  <c:v>0.176843</c:v>
                </c:pt>
                <c:pt idx="1725">
                  <c:v>0.17654300000000001</c:v>
                </c:pt>
                <c:pt idx="1726">
                  <c:v>0.17622399999999999</c:v>
                </c:pt>
                <c:pt idx="1727">
                  <c:v>0.17580100000000001</c:v>
                </c:pt>
                <c:pt idx="1728">
                  <c:v>0.17528199999999999</c:v>
                </c:pt>
                <c:pt idx="1729">
                  <c:v>0.17472799999999999</c:v>
                </c:pt>
                <c:pt idx="1730">
                  <c:v>0.17449799999999999</c:v>
                </c:pt>
                <c:pt idx="1731">
                  <c:v>0.17414499999999999</c:v>
                </c:pt>
                <c:pt idx="1732">
                  <c:v>0.173737</c:v>
                </c:pt>
                <c:pt idx="1733">
                  <c:v>0.17321900000000001</c:v>
                </c:pt>
                <c:pt idx="1734">
                  <c:v>0.17272000000000001</c:v>
                </c:pt>
                <c:pt idx="1735">
                  <c:v>0.17246600000000001</c:v>
                </c:pt>
                <c:pt idx="1736">
                  <c:v>0.172122</c:v>
                </c:pt>
                <c:pt idx="1737">
                  <c:v>0.17161899999999999</c:v>
                </c:pt>
                <c:pt idx="1738">
                  <c:v>0.17113100000000001</c:v>
                </c:pt>
                <c:pt idx="1739">
                  <c:v>0.17072000000000001</c:v>
                </c:pt>
                <c:pt idx="1740">
                  <c:v>0.17042499999999999</c:v>
                </c:pt>
                <c:pt idx="1741">
                  <c:v>0.17005700000000001</c:v>
                </c:pt>
                <c:pt idx="1742">
                  <c:v>0.16955799999999999</c:v>
                </c:pt>
                <c:pt idx="1743">
                  <c:v>0.169067</c:v>
                </c:pt>
                <c:pt idx="1744">
                  <c:v>0.16875499999999999</c:v>
                </c:pt>
                <c:pt idx="1745">
                  <c:v>0.16844300000000001</c:v>
                </c:pt>
                <c:pt idx="1746">
                  <c:v>0.168041</c:v>
                </c:pt>
                <c:pt idx="1747">
                  <c:v>0.167545</c:v>
                </c:pt>
                <c:pt idx="1748">
                  <c:v>0.16708899999999999</c:v>
                </c:pt>
                <c:pt idx="1749">
                  <c:v>0.1668</c:v>
                </c:pt>
                <c:pt idx="1750">
                  <c:v>0.166459</c:v>
                </c:pt>
                <c:pt idx="1751">
                  <c:v>0.16601199999999999</c:v>
                </c:pt>
                <c:pt idx="1752">
                  <c:v>0.16552900000000001</c:v>
                </c:pt>
                <c:pt idx="1753">
                  <c:v>0.16512399999999999</c:v>
                </c:pt>
                <c:pt idx="1754">
                  <c:v>0.16483200000000001</c:v>
                </c:pt>
                <c:pt idx="1755">
                  <c:v>0.16447200000000001</c:v>
                </c:pt>
                <c:pt idx="1756">
                  <c:v>0.16401399999999999</c:v>
                </c:pt>
                <c:pt idx="1757">
                  <c:v>0.16350999999999999</c:v>
                </c:pt>
                <c:pt idx="1758">
                  <c:v>0.16319600000000001</c:v>
                </c:pt>
                <c:pt idx="1759">
                  <c:v>0.16286700000000001</c:v>
                </c:pt>
                <c:pt idx="1760">
                  <c:v>0.162497</c:v>
                </c:pt>
                <c:pt idx="1761">
                  <c:v>0.162046</c:v>
                </c:pt>
                <c:pt idx="1762">
                  <c:v>0.16158900000000001</c:v>
                </c:pt>
                <c:pt idx="1763">
                  <c:v>0.16128899999999999</c:v>
                </c:pt>
                <c:pt idx="1764">
                  <c:v>0.160936</c:v>
                </c:pt>
                <c:pt idx="1765">
                  <c:v>0.160547</c:v>
                </c:pt>
                <c:pt idx="1766">
                  <c:v>0.16011500000000001</c:v>
                </c:pt>
                <c:pt idx="1767">
                  <c:v>0.15969</c:v>
                </c:pt>
                <c:pt idx="1768">
                  <c:v>0.159388</c:v>
                </c:pt>
                <c:pt idx="1769">
                  <c:v>0.15898300000000001</c:v>
                </c:pt>
                <c:pt idx="1770">
                  <c:v>0.15862399999999999</c:v>
                </c:pt>
                <c:pt idx="1771">
                  <c:v>0.15818199999999999</c:v>
                </c:pt>
                <c:pt idx="1772">
                  <c:v>0.15781999999999999</c:v>
                </c:pt>
                <c:pt idx="1773">
                  <c:v>0.157476</c:v>
                </c:pt>
                <c:pt idx="1774">
                  <c:v>0.15707599999999999</c:v>
                </c:pt>
                <c:pt idx="1775">
                  <c:v>0.156698</c:v>
                </c:pt>
                <c:pt idx="1776">
                  <c:v>0.15631900000000001</c:v>
                </c:pt>
                <c:pt idx="1777">
                  <c:v>0.15597900000000001</c:v>
                </c:pt>
                <c:pt idx="1778">
                  <c:v>0.15557799999999999</c:v>
                </c:pt>
                <c:pt idx="1779">
                  <c:v>0.15515200000000001</c:v>
                </c:pt>
                <c:pt idx="1780">
                  <c:v>0.15479799999999999</c:v>
                </c:pt>
                <c:pt idx="1781">
                  <c:v>0.15446599999999999</c:v>
                </c:pt>
                <c:pt idx="1782">
                  <c:v>0.15415499999999999</c:v>
                </c:pt>
                <c:pt idx="1783">
                  <c:v>0.15368200000000001</c:v>
                </c:pt>
                <c:pt idx="1784">
                  <c:v>0.15328800000000001</c:v>
                </c:pt>
                <c:pt idx="1785">
                  <c:v>0.15293300000000001</c:v>
                </c:pt>
                <c:pt idx="1786">
                  <c:v>0.15264900000000001</c:v>
                </c:pt>
                <c:pt idx="1787">
                  <c:v>0.15229100000000001</c:v>
                </c:pt>
                <c:pt idx="1788">
                  <c:v>0.15182399999999999</c:v>
                </c:pt>
                <c:pt idx="1789">
                  <c:v>0.15142700000000001</c:v>
                </c:pt>
                <c:pt idx="1790">
                  <c:v>0.15109900000000001</c:v>
                </c:pt>
                <c:pt idx="1791">
                  <c:v>0.150869</c:v>
                </c:pt>
                <c:pt idx="1792">
                  <c:v>0.15046899999999999</c:v>
                </c:pt>
                <c:pt idx="1793">
                  <c:v>0.14999799999999999</c:v>
                </c:pt>
                <c:pt idx="1794">
                  <c:v>0.14959500000000001</c:v>
                </c:pt>
                <c:pt idx="1795">
                  <c:v>0.14930599999999999</c:v>
                </c:pt>
                <c:pt idx="1796">
                  <c:v>0.14907799999999999</c:v>
                </c:pt>
                <c:pt idx="1797">
                  <c:v>0.14863799999999999</c:v>
                </c:pt>
                <c:pt idx="1798">
                  <c:v>0.14816799999999999</c:v>
                </c:pt>
                <c:pt idx="1799">
                  <c:v>0.14777299999999999</c:v>
                </c:pt>
                <c:pt idx="1800">
                  <c:v>0.14754300000000001</c:v>
                </c:pt>
                <c:pt idx="1801">
                  <c:v>0.147261</c:v>
                </c:pt>
                <c:pt idx="1802">
                  <c:v>0.14680599999999999</c:v>
                </c:pt>
                <c:pt idx="1803">
                  <c:v>0.14635000000000001</c:v>
                </c:pt>
                <c:pt idx="1804">
                  <c:v>0.14599500000000001</c:v>
                </c:pt>
                <c:pt idx="1805">
                  <c:v>0.14581</c:v>
                </c:pt>
                <c:pt idx="1806">
                  <c:v>0.145482</c:v>
                </c:pt>
                <c:pt idx="1807">
                  <c:v>0.14502000000000001</c:v>
                </c:pt>
                <c:pt idx="1808">
                  <c:v>0.144589</c:v>
                </c:pt>
                <c:pt idx="1809">
                  <c:v>0.14424600000000001</c:v>
                </c:pt>
                <c:pt idx="1810">
                  <c:v>0.144067</c:v>
                </c:pt>
                <c:pt idx="1811">
                  <c:v>0.143708</c:v>
                </c:pt>
                <c:pt idx="1812">
                  <c:v>0.14325599999999999</c:v>
                </c:pt>
                <c:pt idx="1813">
                  <c:v>0.14283899999999999</c:v>
                </c:pt>
                <c:pt idx="1814">
                  <c:v>0.142537</c:v>
                </c:pt>
                <c:pt idx="1815">
                  <c:v>0.142322</c:v>
                </c:pt>
                <c:pt idx="1816">
                  <c:v>0.141925</c:v>
                </c:pt>
                <c:pt idx="1817">
                  <c:v>0.14149500000000001</c:v>
                </c:pt>
                <c:pt idx="1818">
                  <c:v>0.141127</c:v>
                </c:pt>
                <c:pt idx="1819">
                  <c:v>0.14082700000000001</c:v>
                </c:pt>
                <c:pt idx="1820">
                  <c:v>0.14058899999999999</c:v>
                </c:pt>
                <c:pt idx="1821">
                  <c:v>0.14018800000000001</c:v>
                </c:pt>
                <c:pt idx="1822">
                  <c:v>0.13975799999999999</c:v>
                </c:pt>
                <c:pt idx="1823">
                  <c:v>0.139432</c:v>
                </c:pt>
                <c:pt idx="1824">
                  <c:v>0.139151</c:v>
                </c:pt>
                <c:pt idx="1825">
                  <c:v>0.138851</c:v>
                </c:pt>
                <c:pt idx="1826">
                  <c:v>0.13846900000000001</c:v>
                </c:pt>
                <c:pt idx="1827">
                  <c:v>0.13805799999999999</c:v>
                </c:pt>
                <c:pt idx="1828">
                  <c:v>0.13777</c:v>
                </c:pt>
                <c:pt idx="1829">
                  <c:v>0.13747699999999999</c:v>
                </c:pt>
                <c:pt idx="1830">
                  <c:v>0.13712099999999999</c:v>
                </c:pt>
                <c:pt idx="1831">
                  <c:v>0.13675799999999999</c:v>
                </c:pt>
                <c:pt idx="1832">
                  <c:v>0.136405</c:v>
                </c:pt>
                <c:pt idx="1833">
                  <c:v>0.13611100000000001</c:v>
                </c:pt>
                <c:pt idx="1834">
                  <c:v>0.13581399999999999</c:v>
                </c:pt>
                <c:pt idx="1835">
                  <c:v>0.13541600000000001</c:v>
                </c:pt>
                <c:pt idx="1836">
                  <c:v>0.13508000000000001</c:v>
                </c:pt>
                <c:pt idx="1837">
                  <c:v>0.134744</c:v>
                </c:pt>
                <c:pt idx="1838">
                  <c:v>0.13446900000000001</c:v>
                </c:pt>
                <c:pt idx="1839">
                  <c:v>0.13413900000000001</c:v>
                </c:pt>
                <c:pt idx="1840">
                  <c:v>0.133738</c:v>
                </c:pt>
                <c:pt idx="1841">
                  <c:v>0.13341500000000001</c:v>
                </c:pt>
                <c:pt idx="1842">
                  <c:v>0.13314599999999999</c:v>
                </c:pt>
                <c:pt idx="1843">
                  <c:v>0.132851</c:v>
                </c:pt>
                <c:pt idx="1844">
                  <c:v>0.132496</c:v>
                </c:pt>
                <c:pt idx="1845">
                  <c:v>0.132077</c:v>
                </c:pt>
                <c:pt idx="1846">
                  <c:v>0.13177800000000001</c:v>
                </c:pt>
                <c:pt idx="1847">
                  <c:v>0.13153100000000001</c:v>
                </c:pt>
                <c:pt idx="1848">
                  <c:v>0.13122900000000001</c:v>
                </c:pt>
                <c:pt idx="1849">
                  <c:v>0.13082299999999999</c:v>
                </c:pt>
                <c:pt idx="1850">
                  <c:v>0.13046199999999999</c:v>
                </c:pt>
                <c:pt idx="1851">
                  <c:v>0.130166</c:v>
                </c:pt>
                <c:pt idx="1852">
                  <c:v>0.12993399999999999</c:v>
                </c:pt>
                <c:pt idx="1853">
                  <c:v>0.129633</c:v>
                </c:pt>
                <c:pt idx="1854">
                  <c:v>0.129223</c:v>
                </c:pt>
                <c:pt idx="1855">
                  <c:v>0.12887999999999999</c:v>
                </c:pt>
                <c:pt idx="1856">
                  <c:v>0.12860099999999999</c:v>
                </c:pt>
                <c:pt idx="1857">
                  <c:v>0.12837999999999999</c:v>
                </c:pt>
                <c:pt idx="1858">
                  <c:v>0.12801699999999999</c:v>
                </c:pt>
                <c:pt idx="1859">
                  <c:v>0.127635</c:v>
                </c:pt>
                <c:pt idx="1860">
                  <c:v>0.12728300000000001</c:v>
                </c:pt>
                <c:pt idx="1861">
                  <c:v>0.12701399999999999</c:v>
                </c:pt>
                <c:pt idx="1862">
                  <c:v>0.126774</c:v>
                </c:pt>
                <c:pt idx="1863">
                  <c:v>0.12640000000000001</c:v>
                </c:pt>
                <c:pt idx="1864">
                  <c:v>0.126058</c:v>
                </c:pt>
                <c:pt idx="1865">
                  <c:v>0.12572800000000001</c:v>
                </c:pt>
                <c:pt idx="1866">
                  <c:v>0.125469</c:v>
                </c:pt>
                <c:pt idx="1867">
                  <c:v>0.12520700000000001</c:v>
                </c:pt>
                <c:pt idx="1868">
                  <c:v>0.124852</c:v>
                </c:pt>
                <c:pt idx="1869">
                  <c:v>0.124524</c:v>
                </c:pt>
                <c:pt idx="1870">
                  <c:v>0.124213</c:v>
                </c:pt>
                <c:pt idx="1871">
                  <c:v>0.123942</c:v>
                </c:pt>
                <c:pt idx="1872">
                  <c:v>0.12367499999999999</c:v>
                </c:pt>
                <c:pt idx="1873">
                  <c:v>0.123324</c:v>
                </c:pt>
                <c:pt idx="1874">
                  <c:v>0.123018</c:v>
                </c:pt>
                <c:pt idx="1875">
                  <c:v>0.122666</c:v>
                </c:pt>
                <c:pt idx="1876">
                  <c:v>0.122422</c:v>
                </c:pt>
                <c:pt idx="1877">
                  <c:v>0.122101</c:v>
                </c:pt>
                <c:pt idx="1878">
                  <c:v>0.121827</c:v>
                </c:pt>
                <c:pt idx="1879">
                  <c:v>0.12149500000000001</c:v>
                </c:pt>
                <c:pt idx="1880">
                  <c:v>0.121155</c:v>
                </c:pt>
                <c:pt idx="1881">
                  <c:v>0.120895</c:v>
                </c:pt>
                <c:pt idx="1882">
                  <c:v>0.120589</c:v>
                </c:pt>
                <c:pt idx="1883">
                  <c:v>0.120339</c:v>
                </c:pt>
                <c:pt idx="1884">
                  <c:v>0.12001000000000001</c:v>
                </c:pt>
                <c:pt idx="1885">
                  <c:v>0.119657</c:v>
                </c:pt>
                <c:pt idx="1886">
                  <c:v>0.11938500000000001</c:v>
                </c:pt>
                <c:pt idx="1887">
                  <c:v>0.11913</c:v>
                </c:pt>
                <c:pt idx="1888">
                  <c:v>0.118853</c:v>
                </c:pt>
                <c:pt idx="1889">
                  <c:v>0.118509</c:v>
                </c:pt>
                <c:pt idx="1890">
                  <c:v>0.11817</c:v>
                </c:pt>
                <c:pt idx="1891">
                  <c:v>0.117881</c:v>
                </c:pt>
                <c:pt idx="1892">
                  <c:v>0.117674</c:v>
                </c:pt>
                <c:pt idx="1893">
                  <c:v>0.117412</c:v>
                </c:pt>
                <c:pt idx="1894">
                  <c:v>0.117016</c:v>
                </c:pt>
                <c:pt idx="1895">
                  <c:v>0.116676</c:v>
                </c:pt>
                <c:pt idx="1896">
                  <c:v>0.11643100000000001</c:v>
                </c:pt>
                <c:pt idx="1897">
                  <c:v>0.11622499999999999</c:v>
                </c:pt>
                <c:pt idx="1898">
                  <c:v>0.115977</c:v>
                </c:pt>
                <c:pt idx="1899">
                  <c:v>0.115538</c:v>
                </c:pt>
                <c:pt idx="1900">
                  <c:v>0.11520900000000001</c:v>
                </c:pt>
                <c:pt idx="1901">
                  <c:v>0.115004</c:v>
                </c:pt>
                <c:pt idx="1902">
                  <c:v>0.11483400000000001</c:v>
                </c:pt>
                <c:pt idx="1903">
                  <c:v>0.11451</c:v>
                </c:pt>
                <c:pt idx="1904">
                  <c:v>0.114091</c:v>
                </c:pt>
                <c:pt idx="1905">
                  <c:v>0.113763</c:v>
                </c:pt>
                <c:pt idx="1906">
                  <c:v>0.113579</c:v>
                </c:pt>
                <c:pt idx="1907">
                  <c:v>0.113411</c:v>
                </c:pt>
                <c:pt idx="1908">
                  <c:v>0.113064</c:v>
                </c:pt>
                <c:pt idx="1909">
                  <c:v>0.112631</c:v>
                </c:pt>
                <c:pt idx="1910">
                  <c:v>0.112341</c:v>
                </c:pt>
                <c:pt idx="1911">
                  <c:v>0.11219700000000001</c:v>
                </c:pt>
                <c:pt idx="1912">
                  <c:v>0.112008</c:v>
                </c:pt>
                <c:pt idx="1913">
                  <c:v>0.111669</c:v>
                </c:pt>
                <c:pt idx="1914">
                  <c:v>0.11123</c:v>
                </c:pt>
                <c:pt idx="1915">
                  <c:v>0.11096399999999999</c:v>
                </c:pt>
                <c:pt idx="1916">
                  <c:v>0.11086699999999999</c:v>
                </c:pt>
                <c:pt idx="1917">
                  <c:v>0.11061600000000001</c:v>
                </c:pt>
                <c:pt idx="1918">
                  <c:v>0.11024</c:v>
                </c:pt>
                <c:pt idx="1919">
                  <c:v>0.109846</c:v>
                </c:pt>
                <c:pt idx="1920">
                  <c:v>0.10956</c:v>
                </c:pt>
                <c:pt idx="1921">
                  <c:v>0.10947900000000001</c:v>
                </c:pt>
                <c:pt idx="1922">
                  <c:v>0.109221</c:v>
                </c:pt>
                <c:pt idx="1923">
                  <c:v>0.10882</c:v>
                </c:pt>
                <c:pt idx="1924">
                  <c:v>0.10847900000000001</c:v>
                </c:pt>
                <c:pt idx="1925">
                  <c:v>0.108222</c:v>
                </c:pt>
                <c:pt idx="1926">
                  <c:v>0.108099</c:v>
                </c:pt>
                <c:pt idx="1927">
                  <c:v>0.10785699999999999</c:v>
                </c:pt>
                <c:pt idx="1928">
                  <c:v>0.107456</c:v>
                </c:pt>
                <c:pt idx="1929">
                  <c:v>0.107129</c:v>
                </c:pt>
                <c:pt idx="1930">
                  <c:v>0.106923</c:v>
                </c:pt>
                <c:pt idx="1931">
                  <c:v>0.106722</c:v>
                </c:pt>
                <c:pt idx="1932">
                  <c:v>0.10648299999999999</c:v>
                </c:pt>
                <c:pt idx="1933">
                  <c:v>0.106128</c:v>
                </c:pt>
                <c:pt idx="1934">
                  <c:v>0.105772</c:v>
                </c:pt>
                <c:pt idx="1935">
                  <c:v>0.105599</c:v>
                </c:pt>
                <c:pt idx="1936">
                  <c:v>0.105395</c:v>
                </c:pt>
                <c:pt idx="1937">
                  <c:v>0.105117</c:v>
                </c:pt>
                <c:pt idx="1938">
                  <c:v>0.10484</c:v>
                </c:pt>
                <c:pt idx="1939">
                  <c:v>0.104491</c:v>
                </c:pt>
                <c:pt idx="1940">
                  <c:v>0.104257</c:v>
                </c:pt>
                <c:pt idx="1941">
                  <c:v>0.104044</c:v>
                </c:pt>
                <c:pt idx="1942">
                  <c:v>0.103796</c:v>
                </c:pt>
                <c:pt idx="1943">
                  <c:v>0.10352699999999999</c:v>
                </c:pt>
                <c:pt idx="1944">
                  <c:v>0.10322099999999999</c:v>
                </c:pt>
                <c:pt idx="1945">
                  <c:v>0.102937</c:v>
                </c:pt>
                <c:pt idx="1946">
                  <c:v>0.102713</c:v>
                </c:pt>
                <c:pt idx="1947">
                  <c:v>0.102493</c:v>
                </c:pt>
                <c:pt idx="1948">
                  <c:v>0.102233</c:v>
                </c:pt>
                <c:pt idx="1949">
                  <c:v>0.10194300000000001</c:v>
                </c:pt>
                <c:pt idx="1950">
                  <c:v>0.10162599999999999</c:v>
                </c:pt>
                <c:pt idx="1951">
                  <c:v>0.101407</c:v>
                </c:pt>
                <c:pt idx="1952">
                  <c:v>0.10122399999999999</c:v>
                </c:pt>
                <c:pt idx="1953">
                  <c:v>0.100975</c:v>
                </c:pt>
                <c:pt idx="1954">
                  <c:v>0.100661</c:v>
                </c:pt>
                <c:pt idx="1955">
                  <c:v>0.100331</c:v>
                </c:pt>
                <c:pt idx="1956">
                  <c:v>0.10011299999999999</c:v>
                </c:pt>
                <c:pt idx="1957">
                  <c:v>9.9956000000000003E-2</c:v>
                </c:pt>
                <c:pt idx="1958">
                  <c:v>9.9749000000000004E-2</c:v>
                </c:pt>
                <c:pt idx="1959">
                  <c:v>9.9391999999999994E-2</c:v>
                </c:pt>
                <c:pt idx="1960">
                  <c:v>9.9060999999999996E-2</c:v>
                </c:pt>
                <c:pt idx="1961">
                  <c:v>9.8865999999999996E-2</c:v>
                </c:pt>
                <c:pt idx="1962">
                  <c:v>9.8729999999999998E-2</c:v>
                </c:pt>
                <c:pt idx="1963">
                  <c:v>9.8489999999999994E-2</c:v>
                </c:pt>
                <c:pt idx="1964">
                  <c:v>9.8147999999999999E-2</c:v>
                </c:pt>
                <c:pt idx="1965">
                  <c:v>9.7803000000000001E-2</c:v>
                </c:pt>
                <c:pt idx="1966">
                  <c:v>9.7620999999999999E-2</c:v>
                </c:pt>
                <c:pt idx="1967">
                  <c:v>9.7503000000000006E-2</c:v>
                </c:pt>
                <c:pt idx="1968">
                  <c:v>9.7228999999999996E-2</c:v>
                </c:pt>
                <c:pt idx="1969">
                  <c:v>9.6888000000000002E-2</c:v>
                </c:pt>
                <c:pt idx="1970">
                  <c:v>9.6560000000000007E-2</c:v>
                </c:pt>
                <c:pt idx="1971">
                  <c:v>9.6387E-2</c:v>
                </c:pt>
                <c:pt idx="1972">
                  <c:v>9.6273999999999998E-2</c:v>
                </c:pt>
                <c:pt idx="1973">
                  <c:v>9.6002000000000004E-2</c:v>
                </c:pt>
                <c:pt idx="1974">
                  <c:v>9.5637E-2</c:v>
                </c:pt>
                <c:pt idx="1975">
                  <c:v>9.5371999999999998E-2</c:v>
                </c:pt>
                <c:pt idx="1976">
                  <c:v>9.5201999999999995E-2</c:v>
                </c:pt>
                <c:pt idx="1977">
                  <c:v>9.5047000000000006E-2</c:v>
                </c:pt>
                <c:pt idx="1978">
                  <c:v>9.4781000000000004E-2</c:v>
                </c:pt>
                <c:pt idx="1979">
                  <c:v>9.4432000000000002E-2</c:v>
                </c:pt>
                <c:pt idx="1980">
                  <c:v>9.4187999999999994E-2</c:v>
                </c:pt>
                <c:pt idx="1981">
                  <c:v>9.4024999999999997E-2</c:v>
                </c:pt>
                <c:pt idx="1982">
                  <c:v>9.3828999999999996E-2</c:v>
                </c:pt>
                <c:pt idx="1983">
                  <c:v>9.3573000000000003E-2</c:v>
                </c:pt>
                <c:pt idx="1984">
                  <c:v>9.3232999999999996E-2</c:v>
                </c:pt>
                <c:pt idx="1985">
                  <c:v>9.3015E-2</c:v>
                </c:pt>
                <c:pt idx="1986">
                  <c:v>9.2834E-2</c:v>
                </c:pt>
                <c:pt idx="1987">
                  <c:v>9.2613000000000001E-2</c:v>
                </c:pt>
                <c:pt idx="1988">
                  <c:v>9.2355999999999994E-2</c:v>
                </c:pt>
                <c:pt idx="1989">
                  <c:v>9.2062000000000005E-2</c:v>
                </c:pt>
                <c:pt idx="1990">
                  <c:v>9.1849E-2</c:v>
                </c:pt>
                <c:pt idx="1991">
                  <c:v>9.1664999999999996E-2</c:v>
                </c:pt>
                <c:pt idx="1992">
                  <c:v>9.1430999999999998E-2</c:v>
                </c:pt>
                <c:pt idx="1993">
                  <c:v>9.1173000000000004E-2</c:v>
                </c:pt>
                <c:pt idx="1994">
                  <c:v>9.0920000000000001E-2</c:v>
                </c:pt>
                <c:pt idx="1995">
                  <c:v>9.0714000000000003E-2</c:v>
                </c:pt>
                <c:pt idx="1996">
                  <c:v>9.0503E-2</c:v>
                </c:pt>
                <c:pt idx="1997">
                  <c:v>9.0260999999999994E-2</c:v>
                </c:pt>
                <c:pt idx="1998">
                  <c:v>9.0010000000000007E-2</c:v>
                </c:pt>
                <c:pt idx="1999">
                  <c:v>8.9791999999999997E-2</c:v>
                </c:pt>
                <c:pt idx="2000">
                  <c:v>8.9569999999999997E-2</c:v>
                </c:pt>
                <c:pt idx="2001">
                  <c:v>8.9330999999999994E-2</c:v>
                </c:pt>
              </c:numCache>
            </c:numRef>
          </c:yVal>
          <c:smooth val="0"/>
        </c:ser>
        <c:dLbls>
          <c:showLegendKey val="0"/>
          <c:showVal val="0"/>
          <c:showCatName val="0"/>
          <c:showSerName val="0"/>
          <c:showPercent val="0"/>
          <c:showBubbleSize val="0"/>
        </c:dLbls>
        <c:axId val="93013120"/>
        <c:axId val="93013696"/>
      </c:scatterChart>
      <c:valAx>
        <c:axId val="93013120"/>
        <c:scaling>
          <c:orientation val="minMax"/>
          <c:max val="3.0000000000000006E-2"/>
          <c:min val="1.2000000000000002E-2"/>
        </c:scaling>
        <c:delete val="0"/>
        <c:axPos val="b"/>
        <c:title>
          <c:tx>
            <c:rich>
              <a:bodyPr/>
              <a:lstStyle/>
              <a:p>
                <a:pPr>
                  <a:defRPr/>
                </a:pPr>
                <a:r>
                  <a:rPr lang="en-US"/>
                  <a:t>X (m)</a:t>
                </a:r>
              </a:p>
            </c:rich>
          </c:tx>
          <c:layout/>
          <c:overlay val="0"/>
        </c:title>
        <c:numFmt formatCode="General" sourceLinked="1"/>
        <c:majorTickMark val="out"/>
        <c:minorTickMark val="none"/>
        <c:tickLblPos val="nextTo"/>
        <c:crossAx val="93013696"/>
        <c:crosses val="autoZero"/>
        <c:crossBetween val="midCat"/>
      </c:valAx>
      <c:valAx>
        <c:axId val="93013696"/>
        <c:scaling>
          <c:orientation val="minMax"/>
        </c:scaling>
        <c:delete val="0"/>
        <c:axPos val="l"/>
        <c:majorGridlines/>
        <c:title>
          <c:tx>
            <c:rich>
              <a:bodyPr rot="-5400000" vert="horz"/>
              <a:lstStyle/>
              <a:p>
                <a:pPr>
                  <a:defRPr/>
                </a:pPr>
                <a:r>
                  <a:rPr lang="en-US"/>
                  <a:t>B (T)</a:t>
                </a:r>
              </a:p>
            </c:rich>
          </c:tx>
          <c:layout>
            <c:manualLayout>
              <c:xMode val="edge"/>
              <c:yMode val="edge"/>
              <c:x val="0"/>
              <c:y val="0.39023293963254591"/>
            </c:manualLayout>
          </c:layout>
          <c:overlay val="0"/>
        </c:title>
        <c:numFmt formatCode="General" sourceLinked="1"/>
        <c:majorTickMark val="out"/>
        <c:minorTickMark val="none"/>
        <c:tickLblPos val="nextTo"/>
        <c:crossAx val="93013120"/>
        <c:crosses val="autoZero"/>
        <c:crossBetween val="midCat"/>
      </c:valAx>
      <c:spPr>
        <a:noFill/>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3/8/2016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639146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3/8/2016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3" Type="http://schemas.openxmlformats.org/officeDocument/2006/relationships/image" Target="../media/image70.png"/><Relationship Id="rId7" Type="http://schemas.openxmlformats.org/officeDocument/2006/relationships/image" Target="../media/image110.png"/><Relationship Id="rId12" Type="http://schemas.openxmlformats.org/officeDocument/2006/relationships/image" Target="../media/image160.png"/><Relationship Id="rId2" Type="http://schemas.openxmlformats.org/officeDocument/2006/relationships/image" Target="../media/image52.png"/><Relationship Id="rId16"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5.png"/><Relationship Id="rId5" Type="http://schemas.openxmlformats.org/officeDocument/2006/relationships/image" Target="../media/image90.png"/><Relationship Id="rId15" Type="http://schemas.openxmlformats.org/officeDocument/2006/relationships/image" Target="../media/image190.png"/><Relationship Id="rId10" Type="http://schemas.openxmlformats.org/officeDocument/2006/relationships/image" Target="../media/image140.png"/><Relationship Id="rId4" Type="http://schemas.openxmlformats.org/officeDocument/2006/relationships/image" Target="../media/image80.png"/><Relationship Id="rId9" Type="http://schemas.openxmlformats.org/officeDocument/2006/relationships/image" Target="../media/image130.png"/><Relationship Id="rId14" Type="http://schemas.openxmlformats.org/officeDocument/2006/relationships/image" Target="../media/image18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2198370"/>
            <a:ext cx="8008937" cy="1447800"/>
          </a:xfrm>
        </p:spPr>
        <p:txBody>
          <a:bodyPr/>
          <a:lstStyle/>
          <a:p>
            <a:r>
              <a:rPr lang="en-US" sz="2800" dirty="0"/>
              <a:t>DELTA Quadrant </a:t>
            </a:r>
            <a:r>
              <a:rPr lang="en-US" sz="2800" dirty="0" smtClean="0"/>
              <a:t>Tuning Experience</a:t>
            </a:r>
            <a:r>
              <a:rPr lang="en-US" sz="2800" dirty="0"/>
              <a:t/>
            </a:r>
            <a:br>
              <a:rPr lang="en-US" sz="2800" dirty="0"/>
            </a:br>
            <a:endParaRPr lang="en-US" sz="2800" dirty="0"/>
          </a:p>
        </p:txBody>
      </p:sp>
      <p:sp>
        <p:nvSpPr>
          <p:cNvPr id="6" name="Subtitle 5"/>
          <p:cNvSpPr>
            <a:spLocks noGrp="1"/>
          </p:cNvSpPr>
          <p:nvPr>
            <p:ph type="subTitle" idx="1"/>
          </p:nvPr>
        </p:nvSpPr>
        <p:spPr>
          <a:xfrm>
            <a:off x="557213" y="3646170"/>
            <a:ext cx="7989887" cy="621030"/>
          </a:xfrm>
        </p:spPr>
        <p:txBody>
          <a:bodyPr/>
          <a:lstStyle/>
          <a:p>
            <a:r>
              <a:rPr lang="en-US" dirty="0" smtClean="0"/>
              <a:t>Y</a:t>
            </a:r>
            <a:r>
              <a:rPr lang="en-US" dirty="0"/>
              <a:t>. </a:t>
            </a:r>
            <a:r>
              <a:rPr lang="en-US" dirty="0" smtClean="0"/>
              <a:t>Levashov</a:t>
            </a:r>
            <a:endParaRPr lang="en-US"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a:t>Alignment to the bench (Y)</a:t>
            </a:r>
          </a:p>
        </p:txBody>
      </p:sp>
      <p:sp>
        <p:nvSpPr>
          <p:cNvPr id="28" name="TextBox 27"/>
          <p:cNvSpPr txBox="1"/>
          <p:nvPr/>
        </p:nvSpPr>
        <p:spPr>
          <a:xfrm>
            <a:off x="359302" y="4953000"/>
            <a:ext cx="7600094" cy="1169551"/>
          </a:xfrm>
          <a:prstGeom prst="rect">
            <a:avLst/>
          </a:prstGeom>
          <a:noFill/>
        </p:spPr>
        <p:txBody>
          <a:bodyPr wrap="none" rtlCol="0">
            <a:spAutoFit/>
          </a:bodyPr>
          <a:lstStyle/>
          <a:p>
            <a:pPr marL="285750" indent="-285750">
              <a:buFont typeface="Arial" pitchFamily="34" charset="0"/>
              <a:buChar char="•"/>
            </a:pPr>
            <a:r>
              <a:rPr lang="en-US" sz="1400" dirty="0" err="1" smtClean="0"/>
              <a:t>Kugler</a:t>
            </a:r>
            <a:r>
              <a:rPr lang="en-US" sz="1400" dirty="0" smtClean="0"/>
              <a:t> bench granite is a reference, supposed to be “ideal” – perfectly straight.</a:t>
            </a:r>
          </a:p>
          <a:p>
            <a:pPr marL="285750" indent="-285750">
              <a:buFont typeface="Arial" pitchFamily="34" charset="0"/>
              <a:buChar char="•"/>
            </a:pPr>
            <a:r>
              <a:rPr lang="en-US" sz="1400" dirty="0" smtClean="0"/>
              <a:t>Find center of </a:t>
            </a:r>
            <a:r>
              <a:rPr lang="en-US" sz="1400" dirty="0" err="1" smtClean="0"/>
              <a:t>fiducialization</a:t>
            </a:r>
            <a:r>
              <a:rPr lang="en-US" sz="1400" dirty="0" smtClean="0"/>
              <a:t> magnet with the Hall probe</a:t>
            </a:r>
          </a:p>
          <a:p>
            <a:pPr marL="285750" indent="-285750">
              <a:buFont typeface="Arial" pitchFamily="34" charset="0"/>
              <a:buChar char="•"/>
            </a:pPr>
            <a:r>
              <a:rPr lang="en-US" sz="1400" dirty="0" smtClean="0"/>
              <a:t>Measure difference in height between the magnet and the reference block by optical tools.</a:t>
            </a:r>
          </a:p>
          <a:p>
            <a:pPr marL="285750" indent="-285750">
              <a:buFont typeface="Arial" pitchFamily="34" charset="0"/>
              <a:buChar char="•"/>
            </a:pPr>
            <a:r>
              <a:rPr lang="en-US" sz="1400" dirty="0"/>
              <a:t>Measure difference in height between the </a:t>
            </a:r>
            <a:r>
              <a:rPr lang="en-US" sz="1400" dirty="0" smtClean="0"/>
              <a:t>reference </a:t>
            </a:r>
            <a:r>
              <a:rPr lang="en-US" sz="1400" dirty="0"/>
              <a:t>block </a:t>
            </a:r>
            <a:r>
              <a:rPr lang="en-US" sz="1400" dirty="0" smtClean="0"/>
              <a:t>and the quadrant by Keyence.</a:t>
            </a:r>
          </a:p>
          <a:p>
            <a:pPr marL="285750" indent="-285750">
              <a:buFont typeface="Arial" pitchFamily="34" charset="0"/>
              <a:buChar char="•"/>
            </a:pPr>
            <a:r>
              <a:rPr lang="en-US" sz="1400" dirty="0" smtClean="0"/>
              <a:t>Set quadrant by using cam movers.</a:t>
            </a:r>
            <a:endParaRPr lang="en-US" sz="1400" dirty="0"/>
          </a:p>
        </p:txBody>
      </p:sp>
      <p:sp>
        <p:nvSpPr>
          <p:cNvPr id="29" name="TextBox 28"/>
          <p:cNvSpPr txBox="1"/>
          <p:nvPr/>
        </p:nvSpPr>
        <p:spPr>
          <a:xfrm>
            <a:off x="1420210" y="6321770"/>
            <a:ext cx="5798062" cy="307777"/>
          </a:xfrm>
          <a:prstGeom prst="rect">
            <a:avLst/>
          </a:prstGeom>
          <a:noFill/>
        </p:spPr>
        <p:txBody>
          <a:bodyPr wrap="none" rtlCol="0">
            <a:spAutoFit/>
          </a:bodyPr>
          <a:lstStyle/>
          <a:p>
            <a:pPr algn="ctr"/>
            <a:r>
              <a:rPr lang="el-GR" sz="1400" dirty="0" smtClean="0">
                <a:latin typeface="+mj-lt"/>
                <a:cs typeface="Times New Roman"/>
                <a:sym typeface="Symbol"/>
              </a:rPr>
              <a:t>Δ</a:t>
            </a:r>
            <a:r>
              <a:rPr lang="en-US" sz="1400" dirty="0" smtClean="0">
                <a:latin typeface="+mj-lt"/>
              </a:rPr>
              <a:t>Y = 30</a:t>
            </a:r>
            <a:r>
              <a:rPr lang="el-GR" sz="1400" dirty="0" smtClean="0">
                <a:latin typeface="+mj-lt"/>
              </a:rPr>
              <a:t>μ</a:t>
            </a:r>
            <a:r>
              <a:rPr lang="en-US" sz="1400" dirty="0" smtClean="0">
                <a:latin typeface="+mj-lt"/>
              </a:rPr>
              <a:t>m </a:t>
            </a:r>
            <a:r>
              <a:rPr lang="el-GR" sz="1400" dirty="0" smtClean="0">
                <a:latin typeface="+mj-lt"/>
                <a:cs typeface="Times New Roman"/>
                <a:sym typeface="Symbol"/>
              </a:rPr>
              <a:t></a:t>
            </a:r>
            <a:r>
              <a:rPr lang="en-US" sz="1400" dirty="0" smtClean="0">
                <a:latin typeface="+mj-lt"/>
                <a:cs typeface="Times New Roman"/>
                <a:sym typeface="Symbol"/>
              </a:rPr>
              <a:t> </a:t>
            </a:r>
            <a:r>
              <a:rPr lang="el-GR" sz="1400" dirty="0" smtClean="0">
                <a:latin typeface="+mj-lt"/>
                <a:cs typeface="Times New Roman"/>
              </a:rPr>
              <a:t>Δ</a:t>
            </a:r>
            <a:r>
              <a:rPr lang="en-US" sz="1400" dirty="0" smtClean="0">
                <a:latin typeface="+mj-lt"/>
                <a:cs typeface="Times New Roman"/>
              </a:rPr>
              <a:t>B/B </a:t>
            </a:r>
            <a:r>
              <a:rPr lang="el-GR" sz="1400" dirty="0" smtClean="0">
                <a:latin typeface="+mj-lt"/>
                <a:cs typeface="Times New Roman"/>
                <a:sym typeface="Symbol"/>
              </a:rPr>
              <a:t></a:t>
            </a:r>
            <a:r>
              <a:rPr lang="en-US" sz="1400" dirty="0" smtClean="0">
                <a:latin typeface="+mj-lt"/>
                <a:cs typeface="Times New Roman"/>
              </a:rPr>
              <a:t> </a:t>
            </a:r>
            <a:r>
              <a:rPr lang="en-US" sz="1400" dirty="0" smtClean="0">
                <a:latin typeface="+mj-lt"/>
                <a:cs typeface="Times New Roman"/>
                <a:sym typeface="Symbol"/>
              </a:rPr>
              <a:t>0.5%, relative error quadrant-to-quadrant  0.1%</a:t>
            </a:r>
            <a:endParaRPr lang="en-US" sz="1400" dirty="0">
              <a:latin typeface="+mj-lt"/>
            </a:endParaRPr>
          </a:p>
        </p:txBody>
      </p:sp>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508" y="1905000"/>
            <a:ext cx="4541682" cy="271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9302" y="1295400"/>
            <a:ext cx="4125938" cy="307777"/>
          </a:xfrm>
          <a:prstGeom prst="rect">
            <a:avLst/>
          </a:prstGeom>
          <a:noFill/>
        </p:spPr>
        <p:txBody>
          <a:bodyPr wrap="none" rtlCol="0">
            <a:spAutoFit/>
          </a:bodyPr>
          <a:lstStyle/>
          <a:p>
            <a:r>
              <a:rPr lang="en-US" sz="1400" dirty="0" smtClean="0"/>
              <a:t>No well defined point in field profile in Y-direction. </a:t>
            </a:r>
            <a:endParaRPr lang="en-US" sz="1400" dirty="0"/>
          </a:p>
        </p:txBody>
      </p:sp>
    </p:spTree>
    <p:extLst>
      <p:ext uri="{BB962C8B-B14F-4D97-AF65-F5344CB8AC3E}">
        <p14:creationId xmlns:p14="http://schemas.microsoft.com/office/powerpoint/2010/main" val="164259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a:t>Tuning </a:t>
            </a:r>
            <a:r>
              <a:rPr lang="en-US" dirty="0" smtClean="0"/>
              <a:t>set-up on Kugler bench</a:t>
            </a: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581" y="2590800"/>
            <a:ext cx="4517619" cy="285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49" y="4962525"/>
            <a:ext cx="2076451" cy="11049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Granite</a:t>
            </a:r>
            <a:endParaRPr lang="en-US" dirty="0">
              <a:solidFill>
                <a:schemeClr val="tx1"/>
              </a:solidFill>
            </a:endParaRPr>
          </a:p>
        </p:txBody>
      </p:sp>
      <p:sp>
        <p:nvSpPr>
          <p:cNvPr id="7" name="Rectangle 6"/>
          <p:cNvSpPr/>
          <p:nvPr/>
        </p:nvSpPr>
        <p:spPr>
          <a:xfrm>
            <a:off x="533400" y="1981200"/>
            <a:ext cx="1143000" cy="29813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Z-Stage</a:t>
            </a:r>
            <a:endParaRPr lang="en-US" dirty="0">
              <a:solidFill>
                <a:schemeClr val="tx1"/>
              </a:solidFill>
            </a:endParaRPr>
          </a:p>
        </p:txBody>
      </p:sp>
      <p:sp>
        <p:nvSpPr>
          <p:cNvPr id="8" name="Rectangle 7"/>
          <p:cNvSpPr/>
          <p:nvPr/>
        </p:nvSpPr>
        <p:spPr>
          <a:xfrm>
            <a:off x="1676400" y="2057400"/>
            <a:ext cx="2133599" cy="22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Bracket</a:t>
            </a:r>
            <a:endParaRPr lang="en-US" sz="1600" dirty="0">
              <a:solidFill>
                <a:schemeClr val="tx1"/>
              </a:solidFill>
            </a:endParaRPr>
          </a:p>
        </p:txBody>
      </p:sp>
      <p:sp>
        <p:nvSpPr>
          <p:cNvPr id="10" name="Snip Single Corner Rectangle 9"/>
          <p:cNvSpPr/>
          <p:nvPr/>
        </p:nvSpPr>
        <p:spPr>
          <a:xfrm rot="10800000" flipH="1">
            <a:off x="3810000" y="1943100"/>
            <a:ext cx="457201" cy="457200"/>
          </a:xfrm>
          <a:prstGeom prst="snip1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3"/>
          </p:cNvCxnSpPr>
          <p:nvPr/>
        </p:nvCxnSpPr>
        <p:spPr>
          <a:xfrm flipH="1">
            <a:off x="4038600" y="2400300"/>
            <a:ext cx="1" cy="894162"/>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Line Callout 2 (No Border) 13"/>
          <p:cNvSpPr/>
          <p:nvPr/>
        </p:nvSpPr>
        <p:spPr>
          <a:xfrm>
            <a:off x="5217322" y="1219199"/>
            <a:ext cx="2400300" cy="952501"/>
          </a:xfrm>
          <a:prstGeom prst="callout2">
            <a:avLst>
              <a:gd name="adj1" fmla="val 47916"/>
              <a:gd name="adj2" fmla="val -342"/>
              <a:gd name="adj3" fmla="val 47916"/>
              <a:gd name="adj4" fmla="val -12892"/>
              <a:gd name="adj5" fmla="val 79444"/>
              <a:gd name="adj6" fmla="val -40337"/>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Keyence sensor :</a:t>
            </a:r>
          </a:p>
          <a:p>
            <a:r>
              <a:rPr lang="en-US" sz="1200" dirty="0" smtClean="0">
                <a:solidFill>
                  <a:schemeClr val="tx1"/>
                </a:solidFill>
              </a:rPr>
              <a:t>Working distance 80 mm,</a:t>
            </a:r>
          </a:p>
          <a:p>
            <a:r>
              <a:rPr lang="en-US" sz="1200" dirty="0" smtClean="0">
                <a:solidFill>
                  <a:schemeClr val="tx1"/>
                </a:solidFill>
              </a:rPr>
              <a:t>Range ± 15mm,</a:t>
            </a:r>
          </a:p>
          <a:p>
            <a:r>
              <a:rPr lang="en-US" sz="1200" dirty="0" smtClean="0">
                <a:solidFill>
                  <a:schemeClr val="tx1"/>
                </a:solidFill>
              </a:rPr>
              <a:t>Accuracy 3</a:t>
            </a:r>
            <a:r>
              <a:rPr lang="en-US" sz="1200" dirty="0" smtClean="0">
                <a:solidFill>
                  <a:schemeClr val="tx1"/>
                </a:solidFill>
                <a:sym typeface="Symbol"/>
              </a:rPr>
              <a:t>m</a:t>
            </a:r>
            <a:r>
              <a:rPr lang="en-US" sz="1200" dirty="0" smtClean="0"/>
              <a:t>K</a:t>
            </a:r>
            <a:endParaRPr lang="en-US" sz="1200" dirty="0"/>
          </a:p>
        </p:txBody>
      </p:sp>
      <p:sp>
        <p:nvSpPr>
          <p:cNvPr id="33" name="Line Callout 1 (No Border) 32"/>
          <p:cNvSpPr/>
          <p:nvPr/>
        </p:nvSpPr>
        <p:spPr>
          <a:xfrm>
            <a:off x="6974043" y="4568035"/>
            <a:ext cx="2027082" cy="271462"/>
          </a:xfrm>
          <a:prstGeom prst="callout1">
            <a:avLst>
              <a:gd name="adj1" fmla="val 50934"/>
              <a:gd name="adj2" fmla="val 222"/>
              <a:gd name="adj3" fmla="val -473375"/>
              <a:gd name="adj4" fmla="val -140086"/>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Reference surface for Keyence and CMM</a:t>
            </a:r>
            <a:endParaRPr lang="en-US" sz="1400" dirty="0">
              <a:solidFill>
                <a:schemeClr val="tx1"/>
              </a:solidFill>
            </a:endParaRPr>
          </a:p>
        </p:txBody>
      </p:sp>
      <p:sp>
        <p:nvSpPr>
          <p:cNvPr id="9" name="TextBox 8"/>
          <p:cNvSpPr txBox="1"/>
          <p:nvPr/>
        </p:nvSpPr>
        <p:spPr>
          <a:xfrm>
            <a:off x="2512645" y="6067425"/>
            <a:ext cx="5945555" cy="523220"/>
          </a:xfrm>
          <a:prstGeom prst="rect">
            <a:avLst/>
          </a:prstGeom>
          <a:noFill/>
        </p:spPr>
        <p:txBody>
          <a:bodyPr wrap="square" rtlCol="0">
            <a:spAutoFit/>
          </a:bodyPr>
          <a:lstStyle/>
          <a:p>
            <a:r>
              <a:rPr lang="en-US" sz="1400" dirty="0" smtClean="0"/>
              <a:t>Second Keyence sensor used to control magnet motions, measures to the magnet side surface.</a:t>
            </a:r>
            <a:endParaRPr lang="en-US" sz="1400" dirty="0"/>
          </a:p>
        </p:txBody>
      </p:sp>
      <p:grpSp>
        <p:nvGrpSpPr>
          <p:cNvPr id="19" name="Group 18"/>
          <p:cNvGrpSpPr/>
          <p:nvPr/>
        </p:nvGrpSpPr>
        <p:grpSpPr>
          <a:xfrm>
            <a:off x="752846" y="1340221"/>
            <a:ext cx="685055" cy="408543"/>
            <a:chOff x="2973475" y="1732069"/>
            <a:chExt cx="1370110" cy="790869"/>
          </a:xfrm>
        </p:grpSpPr>
        <p:sp>
          <p:nvSpPr>
            <p:cNvPr id="22" name="Up Arrow 21"/>
            <p:cNvSpPr/>
            <p:nvPr/>
          </p:nvSpPr>
          <p:spPr>
            <a:xfrm>
              <a:off x="3449739" y="2029970"/>
              <a:ext cx="133520" cy="4439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5400000" flipH="1">
              <a:off x="3742416" y="2226662"/>
              <a:ext cx="103214" cy="489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73475" y="1732069"/>
              <a:ext cx="609784" cy="595803"/>
            </a:xfrm>
            <a:prstGeom prst="rect">
              <a:avLst/>
            </a:prstGeom>
            <a:noFill/>
          </p:spPr>
          <p:txBody>
            <a:bodyPr wrap="none" rtlCol="0">
              <a:spAutoFit/>
            </a:bodyPr>
            <a:lstStyle/>
            <a:p>
              <a:r>
                <a:rPr lang="en-US" sz="1400" dirty="0" smtClean="0"/>
                <a:t>Y</a:t>
              </a:r>
              <a:endParaRPr lang="en-US" sz="1400" dirty="0"/>
            </a:p>
          </p:txBody>
        </p:sp>
        <p:sp>
          <p:nvSpPr>
            <p:cNvPr id="29" name="TextBox 28"/>
            <p:cNvSpPr txBox="1"/>
            <p:nvPr/>
          </p:nvSpPr>
          <p:spPr>
            <a:xfrm>
              <a:off x="3733801" y="1829886"/>
              <a:ext cx="609784" cy="595803"/>
            </a:xfrm>
            <a:prstGeom prst="rect">
              <a:avLst/>
            </a:prstGeom>
            <a:noFill/>
          </p:spPr>
          <p:txBody>
            <a:bodyPr wrap="none" rtlCol="0">
              <a:spAutoFit/>
            </a:bodyPr>
            <a:lstStyle/>
            <a:p>
              <a:r>
                <a:rPr lang="en-US" sz="1400" dirty="0" smtClean="0"/>
                <a:t>X</a:t>
              </a:r>
              <a:endParaRPr lang="en-US" sz="1400" dirty="0"/>
            </a:p>
          </p:txBody>
        </p:sp>
      </p:grpSp>
      <p:sp>
        <p:nvSpPr>
          <p:cNvPr id="13" name="Flowchart: Or 12"/>
          <p:cNvSpPr/>
          <p:nvPr/>
        </p:nvSpPr>
        <p:spPr>
          <a:xfrm flipV="1">
            <a:off x="4282581" y="2844044"/>
            <a:ext cx="45719" cy="45719"/>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2819399"/>
            <a:ext cx="2807307" cy="97633"/>
          </a:xfrm>
          <a:prstGeom prst="rect">
            <a:avLst/>
          </a:prstGeom>
          <a:solidFill>
            <a:srgbClr val="D2C295">
              <a:alpha val="27059"/>
            </a:srgbClr>
          </a:solidFill>
          <a:ln>
            <a:solidFill>
              <a:srgbClr val="D2C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Callout 1 (No Border) 29"/>
          <p:cNvSpPr/>
          <p:nvPr/>
        </p:nvSpPr>
        <p:spPr>
          <a:xfrm>
            <a:off x="6795200" y="2171700"/>
            <a:ext cx="1013541" cy="271462"/>
          </a:xfrm>
          <a:prstGeom prst="callout1">
            <a:avLst>
              <a:gd name="adj1" fmla="val 50934"/>
              <a:gd name="adj2" fmla="val 222"/>
              <a:gd name="adj3" fmla="val 259959"/>
              <a:gd name="adj4" fmla="val -233124"/>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Hall probe</a:t>
            </a:r>
            <a:endParaRPr lang="en-US" sz="1400" dirty="0">
              <a:solidFill>
                <a:schemeClr val="tx1"/>
              </a:solidFill>
            </a:endParaRPr>
          </a:p>
        </p:txBody>
      </p:sp>
      <p:cxnSp>
        <p:nvCxnSpPr>
          <p:cNvPr id="18" name="Straight Connector 17"/>
          <p:cNvCxnSpPr/>
          <p:nvPr/>
        </p:nvCxnSpPr>
        <p:spPr>
          <a:xfrm flipV="1">
            <a:off x="4307110" y="2918454"/>
            <a:ext cx="6216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305441" y="2971800"/>
            <a:ext cx="6216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0600" y="2971800"/>
            <a:ext cx="0" cy="251455"/>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800600" y="2641634"/>
            <a:ext cx="0" cy="27681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73227" y="2785933"/>
            <a:ext cx="654346" cy="276999"/>
          </a:xfrm>
          <a:prstGeom prst="rect">
            <a:avLst/>
          </a:prstGeom>
          <a:noFill/>
        </p:spPr>
        <p:txBody>
          <a:bodyPr wrap="none" rtlCol="0">
            <a:spAutoFit/>
          </a:bodyPr>
          <a:lstStyle/>
          <a:p>
            <a:r>
              <a:rPr lang="en-US" sz="1200" dirty="0" smtClean="0"/>
              <a:t>0.5mm</a:t>
            </a:r>
            <a:endParaRPr lang="en-US" sz="1200" dirty="0"/>
          </a:p>
        </p:txBody>
      </p:sp>
      <p:grpSp>
        <p:nvGrpSpPr>
          <p:cNvPr id="11" name="Group 10"/>
          <p:cNvGrpSpPr/>
          <p:nvPr/>
        </p:nvGrpSpPr>
        <p:grpSpPr>
          <a:xfrm>
            <a:off x="3156991" y="1693837"/>
            <a:ext cx="4914133" cy="4373588"/>
            <a:chOff x="3157875" y="1695446"/>
            <a:chExt cx="4914133" cy="4373588"/>
          </a:xfrm>
        </p:grpSpPr>
        <p:cxnSp>
          <p:nvCxnSpPr>
            <p:cNvPr id="21" name="Straight Arrow Connector 20"/>
            <p:cNvCxnSpPr/>
            <p:nvPr/>
          </p:nvCxnSpPr>
          <p:spPr>
            <a:xfrm flipH="1">
              <a:off x="3615075" y="3024192"/>
              <a:ext cx="635734" cy="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157875" y="1695446"/>
              <a:ext cx="4914133" cy="4373588"/>
              <a:chOff x="3157875" y="1695446"/>
              <a:chExt cx="4914133" cy="4373588"/>
            </a:xfrm>
          </p:grpSpPr>
          <p:sp>
            <p:nvSpPr>
              <p:cNvPr id="20" name="Snip Single Corner Rectangle 19"/>
              <p:cNvSpPr/>
              <p:nvPr/>
            </p:nvSpPr>
            <p:spPr>
              <a:xfrm rot="16200000" flipV="1">
                <a:off x="3157874" y="2795591"/>
                <a:ext cx="457201" cy="457200"/>
              </a:xfrm>
              <a:prstGeom prst="snip1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9127684">
                <a:off x="3470483" y="3404594"/>
                <a:ext cx="578649" cy="134537"/>
              </a:xfrm>
              <a:prstGeom prst="rect">
                <a:avLst/>
              </a:prstGeom>
              <a:pattFill prst="dkVert">
                <a:fgClr>
                  <a:schemeClr val="tx1"/>
                </a:fgClr>
                <a:bgClr>
                  <a:schemeClr val="bg1"/>
                </a:bgClr>
              </a:pattFill>
              <a:ln w="6350">
                <a:solidFill>
                  <a:schemeClr val="accent1">
                    <a:shade val="50000"/>
                    <a:alpha val="20000"/>
                  </a:schemeClr>
                </a:solidFill>
                <a:prstDash val="sysDash"/>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Line Callout 1 (No Border) 25"/>
              <p:cNvSpPr/>
              <p:nvPr/>
            </p:nvSpPr>
            <p:spPr>
              <a:xfrm>
                <a:off x="5105400" y="5447529"/>
                <a:ext cx="2966608" cy="621505"/>
              </a:xfrm>
              <a:prstGeom prst="callout1">
                <a:avLst>
                  <a:gd name="adj1" fmla="val 39420"/>
                  <a:gd name="adj2" fmla="val 1562"/>
                  <a:gd name="adj3" fmla="val -301326"/>
                  <a:gd name="adj4" fmla="val -48990"/>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1m long removable bracket with mounting holes.</a:t>
                </a:r>
                <a:endParaRPr lang="en-US" sz="1400" dirty="0">
                  <a:solidFill>
                    <a:schemeClr val="tx1"/>
                  </a:solidFill>
                </a:endParaRPr>
              </a:p>
            </p:txBody>
          </p:sp>
          <p:sp>
            <p:nvSpPr>
              <p:cNvPr id="47" name="Right Triangle 46"/>
              <p:cNvSpPr/>
              <p:nvPr/>
            </p:nvSpPr>
            <p:spPr>
              <a:xfrm rot="19098124">
                <a:off x="3245878" y="3031977"/>
                <a:ext cx="517086" cy="461516"/>
              </a:xfrm>
              <a:prstGeom prst="rtTriangle">
                <a:avLst/>
              </a:prstGeom>
              <a:pattFill prst="dkVert">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3504422" y="1695446"/>
                <a:ext cx="1368805" cy="1084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909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1257299"/>
            <a:ext cx="3886200" cy="2907547"/>
          </a:xfrm>
          <a:prstGeom prst="rect">
            <a:avLst/>
          </a:prstGeom>
          <a:noFill/>
          <a:ln w="9525">
            <a:noFill/>
            <a:miter lim="800000"/>
            <a:headEnd/>
            <a:tailEnd/>
          </a:ln>
        </p:spPr>
      </p:pic>
      <p:cxnSp>
        <p:nvCxnSpPr>
          <p:cNvPr id="6" name="Straight Arrow Connector 5"/>
          <p:cNvCxnSpPr/>
          <p:nvPr/>
        </p:nvCxnSpPr>
        <p:spPr>
          <a:xfrm flipV="1">
            <a:off x="457200" y="2711072"/>
            <a:ext cx="889712" cy="14799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205021"/>
            <a:ext cx="2161169" cy="276999"/>
          </a:xfrm>
          <a:prstGeom prst="rect">
            <a:avLst/>
          </a:prstGeom>
          <a:noFill/>
        </p:spPr>
        <p:txBody>
          <a:bodyPr wrap="none" rtlCol="0">
            <a:spAutoFit/>
          </a:bodyPr>
          <a:lstStyle/>
          <a:p>
            <a:r>
              <a:rPr lang="en-US" sz="1200" dirty="0" smtClean="0"/>
              <a:t>X-blocks flipped 180 degrees</a:t>
            </a:r>
            <a:endParaRPr lang="en-US" sz="1200" dirty="0"/>
          </a:p>
        </p:txBody>
      </p:sp>
      <p:cxnSp>
        <p:nvCxnSpPr>
          <p:cNvPr id="10" name="Straight Arrow Connector 9"/>
          <p:cNvCxnSpPr/>
          <p:nvPr/>
        </p:nvCxnSpPr>
        <p:spPr>
          <a:xfrm flipV="1">
            <a:off x="457200" y="2743200"/>
            <a:ext cx="2514600" cy="1447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533400"/>
            <a:ext cx="4070345" cy="461665"/>
          </a:xfrm>
          <a:prstGeom prst="rect">
            <a:avLst/>
          </a:prstGeom>
          <a:noFill/>
        </p:spPr>
        <p:txBody>
          <a:bodyPr wrap="none" rtlCol="0">
            <a:spAutoFit/>
          </a:bodyPr>
          <a:lstStyle/>
          <a:p>
            <a:r>
              <a:rPr lang="en-US" sz="2400" b="1" dirty="0" smtClean="0">
                <a:solidFill>
                  <a:srgbClr val="981E32"/>
                </a:solidFill>
              </a:rPr>
              <a:t>Check for assembly errors</a:t>
            </a:r>
            <a:endParaRPr lang="en-US" sz="2400" b="1" dirty="0">
              <a:solidFill>
                <a:srgbClr val="981E32"/>
              </a:solidFill>
            </a:endParaRPr>
          </a:p>
        </p:txBody>
      </p:sp>
      <p:pic>
        <p:nvPicPr>
          <p:cNvPr id="13" name="Picture 2"/>
          <p:cNvPicPr>
            <a:picLocks noChangeAspect="1" noChangeArrowheads="1"/>
          </p:cNvPicPr>
          <p:nvPr/>
        </p:nvPicPr>
        <p:blipFill>
          <a:blip r:embed="rId3" cstate="print"/>
          <a:srcRect/>
          <a:stretch>
            <a:fillRect/>
          </a:stretch>
        </p:blipFill>
        <p:spPr bwMode="auto">
          <a:xfrm>
            <a:off x="4117953" y="3276600"/>
            <a:ext cx="4583169" cy="3429000"/>
          </a:xfrm>
          <a:prstGeom prst="rect">
            <a:avLst/>
          </a:prstGeom>
          <a:noFill/>
          <a:ln w="9525">
            <a:noFill/>
            <a:miter lim="800000"/>
            <a:headEnd/>
            <a:tailEnd/>
          </a:ln>
        </p:spPr>
      </p:pic>
      <p:sp>
        <p:nvSpPr>
          <p:cNvPr id="9" name="TextBox 8"/>
          <p:cNvSpPr txBox="1"/>
          <p:nvPr/>
        </p:nvSpPr>
        <p:spPr>
          <a:xfrm>
            <a:off x="5943600" y="3174037"/>
            <a:ext cx="688009" cy="276999"/>
          </a:xfrm>
          <a:prstGeom prst="rect">
            <a:avLst/>
          </a:prstGeom>
          <a:noFill/>
        </p:spPr>
        <p:txBody>
          <a:bodyPr wrap="none" rtlCol="0">
            <a:spAutoFit/>
          </a:bodyPr>
          <a:lstStyle/>
          <a:p>
            <a:r>
              <a:rPr lang="en-US" sz="1200" dirty="0" smtClean="0"/>
              <a:t>Correct</a:t>
            </a:r>
            <a:endParaRPr lang="en-US" sz="1200" dirty="0"/>
          </a:p>
        </p:txBody>
      </p:sp>
    </p:spTree>
    <p:extLst>
      <p:ext uri="{BB962C8B-B14F-4D97-AF65-F5344CB8AC3E}">
        <p14:creationId xmlns:p14="http://schemas.microsoft.com/office/powerpoint/2010/main" val="268636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5996" y="2286000"/>
            <a:ext cx="4126004" cy="3124200"/>
            <a:chOff x="0" y="0"/>
            <a:chExt cx="9144000" cy="685800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a:off x="2590800" y="11430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1447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33800" y="16002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86200" y="16764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52800" y="1752600"/>
              <a:ext cx="2286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05200" y="1828800"/>
              <a:ext cx="1524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124200" y="16002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67200" y="2209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724400" y="20574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24400" y="2438400"/>
              <a:ext cx="1524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04800" y="533400"/>
            <a:ext cx="2919389" cy="461665"/>
          </a:xfrm>
          <a:prstGeom prst="rect">
            <a:avLst/>
          </a:prstGeom>
          <a:noFill/>
        </p:spPr>
        <p:txBody>
          <a:bodyPr wrap="none" rtlCol="0">
            <a:spAutoFit/>
          </a:bodyPr>
          <a:lstStyle/>
          <a:p>
            <a:r>
              <a:rPr lang="en-US" sz="2400" b="1" dirty="0" smtClean="0">
                <a:solidFill>
                  <a:srgbClr val="981E32"/>
                </a:solidFill>
              </a:rPr>
              <a:t>X-trajectory tuning</a:t>
            </a:r>
            <a:endParaRPr lang="en-US" sz="2400" b="1" dirty="0">
              <a:solidFill>
                <a:srgbClr val="981E32"/>
              </a:solidFill>
            </a:endParaRPr>
          </a:p>
        </p:txBody>
      </p:sp>
      <p:sp>
        <p:nvSpPr>
          <p:cNvPr id="20" name="TextBox 19"/>
          <p:cNvSpPr txBox="1"/>
          <p:nvPr/>
        </p:nvSpPr>
        <p:spPr>
          <a:xfrm>
            <a:off x="1596908" y="2009001"/>
            <a:ext cx="636713" cy="276999"/>
          </a:xfrm>
          <a:prstGeom prst="rect">
            <a:avLst/>
          </a:prstGeom>
          <a:noFill/>
        </p:spPr>
        <p:txBody>
          <a:bodyPr wrap="none" rtlCol="0">
            <a:spAutoFit/>
          </a:bodyPr>
          <a:lstStyle/>
          <a:p>
            <a:r>
              <a:rPr lang="en-US" sz="1200" dirty="0" smtClean="0"/>
              <a:t>Before</a:t>
            </a:r>
            <a:endParaRPr lang="en-US" sz="1200" dirty="0"/>
          </a:p>
        </p:txBody>
      </p:sp>
      <p:sp>
        <p:nvSpPr>
          <p:cNvPr id="22" name="TextBox 21"/>
          <p:cNvSpPr txBox="1"/>
          <p:nvPr/>
        </p:nvSpPr>
        <p:spPr>
          <a:xfrm>
            <a:off x="5943600" y="2009001"/>
            <a:ext cx="510076" cy="276999"/>
          </a:xfrm>
          <a:prstGeom prst="rect">
            <a:avLst/>
          </a:prstGeom>
          <a:noFill/>
        </p:spPr>
        <p:txBody>
          <a:bodyPr wrap="none" rtlCol="0">
            <a:spAutoFit/>
          </a:bodyPr>
          <a:lstStyle/>
          <a:p>
            <a:r>
              <a:rPr lang="en-US" sz="1200" dirty="0" smtClean="0"/>
              <a:t>After</a:t>
            </a:r>
            <a:endParaRPr lang="en-US" sz="1200" dirty="0"/>
          </a:p>
        </p:txBody>
      </p:sp>
      <p:pic>
        <p:nvPicPr>
          <p:cNvPr id="25" name="Picture 24"/>
          <p:cNvPicPr>
            <a:picLocks noChangeAspect="1" noChangeArrowheads="1"/>
          </p:cNvPicPr>
          <p:nvPr/>
        </p:nvPicPr>
        <p:blipFill>
          <a:blip r:embed="rId3" cstate="print"/>
          <a:srcRect/>
          <a:stretch>
            <a:fillRect/>
          </a:stretch>
        </p:blipFill>
        <p:spPr bwMode="auto">
          <a:xfrm>
            <a:off x="4724400" y="2286000"/>
            <a:ext cx="3947175" cy="3124200"/>
          </a:xfrm>
          <a:prstGeom prst="rect">
            <a:avLst/>
          </a:prstGeom>
          <a:noFill/>
          <a:ln w="9525">
            <a:noFill/>
            <a:miter lim="800000"/>
            <a:headEnd/>
            <a:tailEnd/>
          </a:ln>
        </p:spPr>
      </p:pic>
      <p:sp>
        <p:nvSpPr>
          <p:cNvPr id="3" name="TextBox 2"/>
          <p:cNvSpPr txBox="1"/>
          <p:nvPr/>
        </p:nvSpPr>
        <p:spPr>
          <a:xfrm>
            <a:off x="1447800" y="5934075"/>
            <a:ext cx="5214889" cy="523220"/>
          </a:xfrm>
          <a:prstGeom prst="rect">
            <a:avLst/>
          </a:prstGeom>
          <a:noFill/>
        </p:spPr>
        <p:txBody>
          <a:bodyPr wrap="none" rtlCol="0">
            <a:spAutoFit/>
          </a:bodyPr>
          <a:lstStyle/>
          <a:p>
            <a:r>
              <a:rPr lang="en-US" sz="1400" dirty="0" smtClean="0"/>
              <a:t>Earth field effect .</a:t>
            </a:r>
          </a:p>
          <a:p>
            <a:r>
              <a:rPr lang="en-US" sz="1400" dirty="0" smtClean="0"/>
              <a:t>10</a:t>
            </a:r>
            <a:r>
              <a:rPr lang="en-US" sz="1400" dirty="0" smtClean="0">
                <a:sym typeface="Symbol"/>
              </a:rPr>
              <a:t></a:t>
            </a:r>
            <a:r>
              <a:rPr lang="en-US" sz="1400" dirty="0" smtClean="0"/>
              <a:t>20 magnet position corrections to make trajectories straight.</a:t>
            </a:r>
            <a:endParaRPr lang="en-US" sz="1400" dirty="0"/>
          </a:p>
        </p:txBody>
      </p:sp>
    </p:spTree>
    <p:extLst>
      <p:ext uri="{BB962C8B-B14F-4D97-AF65-F5344CB8AC3E}">
        <p14:creationId xmlns:p14="http://schemas.microsoft.com/office/powerpoint/2010/main" val="26062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X-trajectories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3709498"/>
              </p:ext>
            </p:extLst>
          </p:nvPr>
        </p:nvGraphicFramePr>
        <p:xfrm>
          <a:off x="304802" y="1371600"/>
          <a:ext cx="8534400" cy="411726"/>
        </p:xfrm>
        <a:graphic>
          <a:graphicData uri="http://schemas.openxmlformats.org/drawingml/2006/table">
            <a:tbl>
              <a:tblPr firstRow="1" bandRow="1">
                <a:tableStyleId>{5940675A-B579-460E-94D1-54222C63F5DA}</a:tableStyleId>
              </a:tblPr>
              <a:tblGrid>
                <a:gridCol w="2133600"/>
                <a:gridCol w="2133600"/>
                <a:gridCol w="2133600"/>
                <a:gridCol w="2133600"/>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615" y="1981199"/>
            <a:ext cx="2262569" cy="159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11" y="1981200"/>
            <a:ext cx="2125889"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7" y="1981199"/>
            <a:ext cx="1998663" cy="159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114800"/>
            <a:ext cx="220980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800"/>
            <a:ext cx="229371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11" y="4114800"/>
            <a:ext cx="2125889"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537" y="4114799"/>
            <a:ext cx="1998663"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17" name="Picture 2"/>
          <p:cNvPicPr>
            <a:picLocks noChangeAspect="1" noChangeArrowheads="1"/>
          </p:cNvPicPr>
          <p:nvPr/>
        </p:nvPicPr>
        <p:blipFill>
          <a:blip r:embed="rId9" cstate="print"/>
          <a:srcRect/>
          <a:stretch>
            <a:fillRect/>
          </a:stretch>
        </p:blipFill>
        <p:spPr bwMode="auto">
          <a:xfrm>
            <a:off x="304799" y="1981199"/>
            <a:ext cx="2209801" cy="1590676"/>
          </a:xfrm>
          <a:prstGeom prst="rect">
            <a:avLst/>
          </a:prstGeom>
          <a:noFill/>
          <a:ln w="9525">
            <a:noFill/>
            <a:miter lim="800000"/>
            <a:headEnd/>
            <a:tailEnd/>
          </a:ln>
        </p:spPr>
      </p:pic>
    </p:spTree>
    <p:extLst>
      <p:ext uri="{BB962C8B-B14F-4D97-AF65-F5344CB8AC3E}">
        <p14:creationId xmlns:p14="http://schemas.microsoft.com/office/powerpoint/2010/main" val="106782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3022" y="1905000"/>
            <a:ext cx="4431378" cy="3657600"/>
            <a:chOff x="0" y="0"/>
            <a:chExt cx="9166336" cy="6857999"/>
          </a:xfrm>
        </p:grpSpPr>
        <p:pic>
          <p:nvPicPr>
            <p:cNvPr id="8194" name="Picture 2"/>
            <p:cNvPicPr>
              <a:picLocks noChangeAspect="1" noChangeArrowheads="1"/>
            </p:cNvPicPr>
            <p:nvPr/>
          </p:nvPicPr>
          <p:blipFill>
            <a:blip r:embed="rId2" cstate="print"/>
            <a:srcRect/>
            <a:stretch>
              <a:fillRect/>
            </a:stretch>
          </p:blipFill>
          <p:spPr bwMode="auto">
            <a:xfrm>
              <a:off x="0" y="0"/>
              <a:ext cx="9166336" cy="6857999"/>
            </a:xfrm>
            <a:prstGeom prst="rect">
              <a:avLst/>
            </a:prstGeom>
            <a:noFill/>
            <a:ln w="9525">
              <a:noFill/>
              <a:miter lim="800000"/>
              <a:headEnd/>
              <a:tailEnd/>
            </a:ln>
          </p:spPr>
        </p:pic>
        <p:cxnSp>
          <p:nvCxnSpPr>
            <p:cNvPr id="5" name="Straight Arrow Connector 4"/>
            <p:cNvCxnSpPr/>
            <p:nvPr/>
          </p:nvCxnSpPr>
          <p:spPr>
            <a:xfrm flipH="1">
              <a:off x="2895600" y="12192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76600" y="13716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05200" y="1371600"/>
              <a:ext cx="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6200" y="1371600"/>
              <a:ext cx="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38600" y="1447800"/>
              <a:ext cx="762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1981200"/>
              <a:ext cx="15240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48200" y="22860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76800" y="25146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334000" y="25908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96000" y="3429000"/>
              <a:ext cx="1524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04800" y="533400"/>
            <a:ext cx="2919389" cy="461665"/>
          </a:xfrm>
          <a:prstGeom prst="rect">
            <a:avLst/>
          </a:prstGeom>
          <a:noFill/>
        </p:spPr>
        <p:txBody>
          <a:bodyPr wrap="none" rtlCol="0">
            <a:spAutoFit/>
          </a:bodyPr>
          <a:lstStyle/>
          <a:p>
            <a:r>
              <a:rPr lang="en-US" sz="2400" b="1" dirty="0" smtClean="0">
                <a:solidFill>
                  <a:srgbClr val="981E32"/>
                </a:solidFill>
              </a:rPr>
              <a:t>Y-trajectory tuning</a:t>
            </a:r>
            <a:endParaRPr lang="en-US" sz="2400" b="1" dirty="0">
              <a:solidFill>
                <a:srgbClr val="981E32"/>
              </a:solidFill>
            </a:endParaRPr>
          </a:p>
        </p:txBody>
      </p:sp>
      <p:pic>
        <p:nvPicPr>
          <p:cNvPr id="17" name="Picture 2"/>
          <p:cNvPicPr>
            <a:picLocks noChangeAspect="1" noChangeArrowheads="1"/>
          </p:cNvPicPr>
          <p:nvPr/>
        </p:nvPicPr>
        <p:blipFill>
          <a:blip r:embed="rId3" cstate="print"/>
          <a:srcRect/>
          <a:stretch>
            <a:fillRect/>
          </a:stretch>
        </p:blipFill>
        <p:spPr bwMode="auto">
          <a:xfrm>
            <a:off x="4191000" y="1955404"/>
            <a:ext cx="4821342" cy="3607196"/>
          </a:xfrm>
          <a:prstGeom prst="rect">
            <a:avLst/>
          </a:prstGeom>
          <a:noFill/>
          <a:ln w="9525">
            <a:noFill/>
            <a:miter lim="800000"/>
            <a:headEnd/>
            <a:tailEnd/>
          </a:ln>
        </p:spPr>
      </p:pic>
      <p:sp>
        <p:nvSpPr>
          <p:cNvPr id="19" name="TextBox 18"/>
          <p:cNvSpPr txBox="1"/>
          <p:nvPr/>
        </p:nvSpPr>
        <p:spPr>
          <a:xfrm>
            <a:off x="1963926" y="1766500"/>
            <a:ext cx="636713" cy="276999"/>
          </a:xfrm>
          <a:prstGeom prst="rect">
            <a:avLst/>
          </a:prstGeom>
          <a:noFill/>
        </p:spPr>
        <p:txBody>
          <a:bodyPr wrap="none" rtlCol="0">
            <a:spAutoFit/>
          </a:bodyPr>
          <a:lstStyle/>
          <a:p>
            <a:r>
              <a:rPr lang="en-US" sz="1200" dirty="0" smtClean="0"/>
              <a:t>Before</a:t>
            </a:r>
            <a:endParaRPr lang="en-US" sz="1200" dirty="0"/>
          </a:p>
        </p:txBody>
      </p:sp>
      <p:sp>
        <p:nvSpPr>
          <p:cNvPr id="21" name="TextBox 20"/>
          <p:cNvSpPr txBox="1"/>
          <p:nvPr/>
        </p:nvSpPr>
        <p:spPr>
          <a:xfrm>
            <a:off x="6310618" y="1766500"/>
            <a:ext cx="510076" cy="276999"/>
          </a:xfrm>
          <a:prstGeom prst="rect">
            <a:avLst/>
          </a:prstGeom>
          <a:noFill/>
        </p:spPr>
        <p:txBody>
          <a:bodyPr wrap="none" rtlCol="0">
            <a:spAutoFit/>
          </a:bodyPr>
          <a:lstStyle/>
          <a:p>
            <a:r>
              <a:rPr lang="en-US" sz="1200" dirty="0" smtClean="0"/>
              <a:t>After</a:t>
            </a:r>
            <a:endParaRPr lang="en-US" sz="1200" dirty="0"/>
          </a:p>
        </p:txBody>
      </p:sp>
    </p:spTree>
    <p:extLst>
      <p:ext uri="{BB962C8B-B14F-4D97-AF65-F5344CB8AC3E}">
        <p14:creationId xmlns:p14="http://schemas.microsoft.com/office/powerpoint/2010/main" val="392506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Y-trajectories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1491188"/>
              </p:ext>
            </p:extLst>
          </p:nvPr>
        </p:nvGraphicFramePr>
        <p:xfrm>
          <a:off x="304798" y="1371600"/>
          <a:ext cx="8580284" cy="411726"/>
        </p:xfrm>
        <a:graphic>
          <a:graphicData uri="http://schemas.openxmlformats.org/drawingml/2006/table">
            <a:tbl>
              <a:tblPr firstRow="1" bandRow="1">
                <a:tableStyleId>{5940675A-B579-460E-94D1-54222C63F5DA}</a:tableStyleId>
              </a:tblPr>
              <a:tblGrid>
                <a:gridCol w="2145071"/>
                <a:gridCol w="2145071"/>
                <a:gridCol w="2145071"/>
                <a:gridCol w="2145071"/>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95316"/>
            <a:ext cx="2293710"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11" y="1995316"/>
            <a:ext cx="2125889"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7" y="1995316"/>
            <a:ext cx="1998663" cy="15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114801"/>
            <a:ext cx="2209801"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799"/>
            <a:ext cx="2293711"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11" y="4114801"/>
            <a:ext cx="2125889" cy="181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537" y="4114799"/>
            <a:ext cx="1998663" cy="18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8" cstate="print"/>
          <a:srcRect/>
          <a:stretch>
            <a:fillRect/>
          </a:stretch>
        </p:blipFill>
        <p:spPr bwMode="auto">
          <a:xfrm>
            <a:off x="304799" y="1995316"/>
            <a:ext cx="2209802" cy="1576560"/>
          </a:xfrm>
          <a:prstGeom prst="rect">
            <a:avLst/>
          </a:prstGeom>
          <a:noFill/>
          <a:ln w="9525">
            <a:noFill/>
            <a:miter lim="800000"/>
            <a:headEnd/>
            <a:tailEnd/>
          </a:ln>
        </p:spPr>
      </p:pic>
    </p:spTree>
    <p:extLst>
      <p:ext uri="{BB962C8B-B14F-4D97-AF65-F5344CB8AC3E}">
        <p14:creationId xmlns:p14="http://schemas.microsoft.com/office/powerpoint/2010/main" val="342003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0" y="1676400"/>
            <a:ext cx="5257800" cy="3933740"/>
          </a:xfrm>
          <a:prstGeom prst="rect">
            <a:avLst/>
          </a:prstGeom>
          <a:noFill/>
          <a:ln w="9525">
            <a:noFill/>
            <a:miter lim="800000"/>
            <a:headEnd/>
            <a:tailEnd/>
          </a:ln>
        </p:spPr>
      </p:pic>
      <p:sp>
        <p:nvSpPr>
          <p:cNvPr id="4" name="TextBox 3"/>
          <p:cNvSpPr txBox="1"/>
          <p:nvPr/>
        </p:nvSpPr>
        <p:spPr>
          <a:xfrm>
            <a:off x="304800" y="533400"/>
            <a:ext cx="3054041" cy="461665"/>
          </a:xfrm>
          <a:prstGeom prst="rect">
            <a:avLst/>
          </a:prstGeom>
          <a:noFill/>
        </p:spPr>
        <p:txBody>
          <a:bodyPr wrap="none" rtlCol="0">
            <a:spAutoFit/>
          </a:bodyPr>
          <a:lstStyle/>
          <a:p>
            <a:r>
              <a:rPr lang="en-US" sz="2400" b="1" dirty="0" smtClean="0">
                <a:solidFill>
                  <a:srgbClr val="981E32"/>
                </a:solidFill>
              </a:rPr>
              <a:t>Phase and K tuning</a:t>
            </a:r>
            <a:endParaRPr lang="en-US" sz="2400" b="1" dirty="0">
              <a:solidFill>
                <a:srgbClr val="981E32"/>
              </a:solidFill>
            </a:endParaRPr>
          </a:p>
        </p:txBody>
      </p:sp>
      <p:grpSp>
        <p:nvGrpSpPr>
          <p:cNvPr id="8" name="Group 7"/>
          <p:cNvGrpSpPr/>
          <p:nvPr/>
        </p:nvGrpSpPr>
        <p:grpSpPr>
          <a:xfrm>
            <a:off x="4724400" y="4160818"/>
            <a:ext cx="2850119" cy="276999"/>
            <a:chOff x="4724400" y="4160818"/>
            <a:chExt cx="2850119" cy="276999"/>
          </a:xfrm>
        </p:grpSpPr>
        <p:cxnSp>
          <p:nvCxnSpPr>
            <p:cNvPr id="3" name="Straight Arrow Connector 2"/>
            <p:cNvCxnSpPr>
              <a:stCxn id="7" idx="1"/>
            </p:cNvCxnSpPr>
            <p:nvPr/>
          </p:nvCxnSpPr>
          <p:spPr>
            <a:xfrm flipH="1" flipV="1">
              <a:off x="4724400" y="4160818"/>
              <a:ext cx="1676400" cy="138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00800" y="4160818"/>
              <a:ext cx="1173719" cy="276999"/>
            </a:xfrm>
            <a:prstGeom prst="rect">
              <a:avLst/>
            </a:prstGeom>
            <a:noFill/>
          </p:spPr>
          <p:txBody>
            <a:bodyPr wrap="none" rtlCol="0">
              <a:spAutoFit/>
            </a:bodyPr>
            <a:lstStyle/>
            <a:p>
              <a:r>
                <a:rPr lang="en-US" sz="1200" dirty="0" smtClean="0"/>
                <a:t>Move block up</a:t>
              </a:r>
              <a:endParaRPr lang="en-US" sz="1200" dirty="0"/>
            </a:p>
          </p:txBody>
        </p:sp>
      </p:grpSp>
      <p:grpSp>
        <p:nvGrpSpPr>
          <p:cNvPr id="10" name="Group 9"/>
          <p:cNvGrpSpPr/>
          <p:nvPr/>
        </p:nvGrpSpPr>
        <p:grpSpPr>
          <a:xfrm>
            <a:off x="4800600" y="4785464"/>
            <a:ext cx="2969486" cy="319936"/>
            <a:chOff x="6219245" y="4698464"/>
            <a:chExt cx="2969486" cy="319936"/>
          </a:xfrm>
        </p:grpSpPr>
        <p:cxnSp>
          <p:nvCxnSpPr>
            <p:cNvPr id="11" name="Straight Arrow Connector 10"/>
            <p:cNvCxnSpPr>
              <a:stCxn id="12" idx="1"/>
            </p:cNvCxnSpPr>
            <p:nvPr/>
          </p:nvCxnSpPr>
          <p:spPr>
            <a:xfrm flipH="1">
              <a:off x="6219245" y="4836964"/>
              <a:ext cx="1600200" cy="181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19445" y="4698464"/>
              <a:ext cx="1369286" cy="276999"/>
            </a:xfrm>
            <a:prstGeom prst="rect">
              <a:avLst/>
            </a:prstGeom>
            <a:noFill/>
          </p:spPr>
          <p:txBody>
            <a:bodyPr wrap="none" rtlCol="0">
              <a:spAutoFit/>
            </a:bodyPr>
            <a:lstStyle/>
            <a:p>
              <a:r>
                <a:rPr lang="en-US" sz="1200" dirty="0" smtClean="0"/>
                <a:t>Move block down</a:t>
              </a:r>
              <a:endParaRPr lang="en-US" sz="1200" dirty="0"/>
            </a:p>
          </p:txBody>
        </p:sp>
      </p:grpSp>
      <p:sp>
        <p:nvSpPr>
          <p:cNvPr id="13" name="TextBox 12"/>
          <p:cNvSpPr txBox="1"/>
          <p:nvPr/>
        </p:nvSpPr>
        <p:spPr>
          <a:xfrm>
            <a:off x="1905000" y="5934074"/>
            <a:ext cx="4102405" cy="307777"/>
          </a:xfrm>
          <a:prstGeom prst="rect">
            <a:avLst/>
          </a:prstGeom>
          <a:noFill/>
        </p:spPr>
        <p:txBody>
          <a:bodyPr wrap="none" rtlCol="0">
            <a:spAutoFit/>
          </a:bodyPr>
          <a:lstStyle/>
          <a:p>
            <a:r>
              <a:rPr lang="en-US" sz="1400" dirty="0" smtClean="0"/>
              <a:t>Up to 100 corrections to tune phase errors and K.</a:t>
            </a:r>
            <a:endParaRPr lang="en-US" sz="1400" dirty="0"/>
          </a:p>
        </p:txBody>
      </p:sp>
    </p:spTree>
    <p:extLst>
      <p:ext uri="{BB962C8B-B14F-4D97-AF65-F5344CB8AC3E}">
        <p14:creationId xmlns:p14="http://schemas.microsoft.com/office/powerpoint/2010/main" val="33831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Phase errors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4385115"/>
              </p:ext>
            </p:extLst>
          </p:nvPr>
        </p:nvGraphicFramePr>
        <p:xfrm>
          <a:off x="304801" y="1275813"/>
          <a:ext cx="8580280" cy="411726"/>
        </p:xfrm>
        <a:graphic>
          <a:graphicData uri="http://schemas.openxmlformats.org/drawingml/2006/table">
            <a:tbl>
              <a:tblPr firstRow="1" bandRow="1">
                <a:tableStyleId>{5940675A-B579-460E-94D1-54222C63F5DA}</a:tableStyleId>
              </a:tblPr>
              <a:tblGrid>
                <a:gridCol w="2145070"/>
                <a:gridCol w="2145070"/>
                <a:gridCol w="2145070"/>
                <a:gridCol w="2145070"/>
              </a:tblGrid>
              <a:tr h="411726">
                <a:tc>
                  <a:txBody>
                    <a:bodyPr/>
                    <a:lstStyle/>
                    <a:p>
                      <a:pPr algn="ctr"/>
                      <a:r>
                        <a:rPr lang="en-US" dirty="0" smtClean="0"/>
                        <a:t>Q1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Q4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TextBox 6"/>
          <p:cNvSpPr txBox="1"/>
          <p:nvPr/>
        </p:nvSpPr>
        <p:spPr>
          <a:xfrm>
            <a:off x="3886200" y="1687539"/>
            <a:ext cx="1249060" cy="307777"/>
          </a:xfrm>
          <a:prstGeom prst="rect">
            <a:avLst/>
          </a:prstGeom>
          <a:noFill/>
        </p:spPr>
        <p:txBody>
          <a:bodyPr wrap="none" rtlCol="0">
            <a:spAutoFit/>
          </a:bodyPr>
          <a:lstStyle/>
          <a:p>
            <a:r>
              <a:rPr lang="en-US" sz="1400" dirty="0" smtClean="0"/>
              <a:t>Before tuning</a:t>
            </a:r>
            <a:endParaRPr lang="en-US" sz="1400" dirty="0"/>
          </a:p>
        </p:txBody>
      </p:sp>
      <p:sp>
        <p:nvSpPr>
          <p:cNvPr id="15" name="TextBox 14"/>
          <p:cNvSpPr txBox="1"/>
          <p:nvPr/>
        </p:nvSpPr>
        <p:spPr>
          <a:xfrm>
            <a:off x="4038600" y="3807022"/>
            <a:ext cx="1099981" cy="307777"/>
          </a:xfrm>
          <a:prstGeom prst="rect">
            <a:avLst/>
          </a:prstGeom>
          <a:noFill/>
        </p:spPr>
        <p:txBody>
          <a:bodyPr wrap="none" rtlCol="0">
            <a:spAutoFit/>
          </a:bodyPr>
          <a:lstStyle/>
          <a:p>
            <a:r>
              <a:rPr lang="en-US" sz="1400" dirty="0" smtClean="0"/>
              <a:t>After tuning</a:t>
            </a:r>
            <a:endParaRPr lang="en-US" sz="1400" dirty="0"/>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95316"/>
            <a:ext cx="2209800"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95316"/>
            <a:ext cx="2293711"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311" y="1995316"/>
            <a:ext cx="2125889" cy="157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7" y="1995316"/>
            <a:ext cx="1998663" cy="15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209800"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114800"/>
            <a:ext cx="2293711"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8311" y="4114799"/>
            <a:ext cx="2125889" cy="18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0537" y="4114798"/>
            <a:ext cx="1998663" cy="18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352800" y="6164362"/>
            <a:ext cx="3227165" cy="523220"/>
          </a:xfrm>
          <a:prstGeom prst="rect">
            <a:avLst/>
          </a:prstGeom>
          <a:noFill/>
        </p:spPr>
        <p:txBody>
          <a:bodyPr wrap="none" rtlCol="0">
            <a:spAutoFit/>
          </a:bodyPr>
          <a:lstStyle/>
          <a:p>
            <a:r>
              <a:rPr lang="en-US" sz="1400" dirty="0" err="1" smtClean="0"/>
              <a:t>Strongback</a:t>
            </a:r>
            <a:r>
              <a:rPr lang="en-US" sz="1400" dirty="0" smtClean="0"/>
              <a:t> bow effect .</a:t>
            </a:r>
          </a:p>
          <a:p>
            <a:r>
              <a:rPr lang="en-US" sz="1400" dirty="0" smtClean="0"/>
              <a:t>Could be done better if time permitted.</a:t>
            </a:r>
            <a:endParaRPr lang="en-US" sz="1400" dirty="0"/>
          </a:p>
        </p:txBody>
      </p:sp>
    </p:spTree>
    <p:extLst>
      <p:ext uri="{BB962C8B-B14F-4D97-AF65-F5344CB8AC3E}">
        <p14:creationId xmlns:p14="http://schemas.microsoft.com/office/powerpoint/2010/main" val="1007694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Summary of Quadrant tuning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0262193"/>
              </p:ext>
            </p:extLst>
          </p:nvPr>
        </p:nvGraphicFramePr>
        <p:xfrm>
          <a:off x="1917267" y="2209800"/>
          <a:ext cx="4519797" cy="1968790"/>
        </p:xfrm>
        <a:graphic>
          <a:graphicData uri="http://schemas.openxmlformats.org/drawingml/2006/table">
            <a:tbl>
              <a:tblPr firstRow="1" bandRow="1">
                <a:tableStyleId>{BDBED569-4797-4DF1-A0F4-6AAB3CD982D8}</a:tableStyleId>
              </a:tblPr>
              <a:tblGrid>
                <a:gridCol w="1019900"/>
                <a:gridCol w="540402"/>
                <a:gridCol w="540402"/>
                <a:gridCol w="540402"/>
                <a:gridCol w="540402"/>
                <a:gridCol w="665897"/>
                <a:gridCol w="672392"/>
              </a:tblGrid>
              <a:tr h="403625">
                <a:tc>
                  <a:txBody>
                    <a:bodyPr/>
                    <a:lstStyle/>
                    <a:p>
                      <a:pPr algn="ctr"/>
                      <a:r>
                        <a:rPr lang="en-US" sz="1200" dirty="0" smtClean="0"/>
                        <a:t>Quadrant</a:t>
                      </a:r>
                      <a:endParaRPr lang="en-US" sz="1200" b="1" dirty="0"/>
                    </a:p>
                  </a:txBody>
                  <a:tcPr/>
                </a:tc>
                <a:tc>
                  <a:txBody>
                    <a:bodyPr/>
                    <a:lstStyle/>
                    <a:p>
                      <a:pPr algn="ctr"/>
                      <a:r>
                        <a:rPr lang="en-US" sz="1200" dirty="0" smtClean="0"/>
                        <a:t>I1x</a:t>
                      </a:r>
                    </a:p>
                    <a:p>
                      <a:pPr algn="ctr"/>
                      <a:r>
                        <a:rPr lang="en-US" sz="900" dirty="0" smtClean="0"/>
                        <a:t>(µTm)</a:t>
                      </a:r>
                      <a:endParaRPr lang="en-US" sz="900" b="1" dirty="0"/>
                    </a:p>
                  </a:txBody>
                  <a:tcPr/>
                </a:tc>
                <a:tc>
                  <a:txBody>
                    <a:bodyPr/>
                    <a:lstStyle/>
                    <a:p>
                      <a:pPr algn="ctr"/>
                      <a:r>
                        <a:rPr lang="en-US" sz="1200" dirty="0" smtClean="0"/>
                        <a:t>I2x</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r>
                        <a:rPr lang="en-US" sz="900" baseline="30000" dirty="0" smtClean="0"/>
                        <a:t>2</a:t>
                      </a:r>
                      <a:r>
                        <a:rPr lang="en-US" sz="900" dirty="0" smtClean="0"/>
                        <a:t>)</a:t>
                      </a:r>
                      <a:endParaRPr lang="en-US" sz="900" b="1" dirty="0" smtClean="0"/>
                    </a:p>
                  </a:txBody>
                  <a:tcPr/>
                </a:tc>
                <a:tc>
                  <a:txBody>
                    <a:bodyPr/>
                    <a:lstStyle/>
                    <a:p>
                      <a:pPr algn="ctr"/>
                      <a:r>
                        <a:rPr lang="en-US" sz="1200" dirty="0" smtClean="0"/>
                        <a:t>I1y</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endParaRPr lang="en-US" sz="900" b="1" dirty="0" smtClean="0"/>
                    </a:p>
                  </a:txBody>
                  <a:tcPr/>
                </a:tc>
                <a:tc>
                  <a:txBody>
                    <a:bodyPr/>
                    <a:lstStyle/>
                    <a:p>
                      <a:pPr algn="ctr"/>
                      <a:r>
                        <a:rPr lang="en-US" sz="1200" dirty="0" smtClean="0"/>
                        <a:t>I2y</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(µTm</a:t>
                      </a:r>
                      <a:r>
                        <a:rPr lang="en-US" sz="900" baseline="30000" dirty="0" smtClean="0"/>
                        <a:t>2</a:t>
                      </a:r>
                      <a:r>
                        <a:rPr lang="en-US" sz="900" dirty="0" smtClean="0"/>
                        <a:t>)</a:t>
                      </a:r>
                      <a:endParaRPr lang="en-US" sz="900" b="1" dirty="0" smtClean="0"/>
                    </a:p>
                  </a:txBody>
                  <a:tcPr/>
                </a:tc>
                <a:tc>
                  <a:txBody>
                    <a:bodyPr/>
                    <a:lstStyle/>
                    <a:p>
                      <a:pPr algn="ctr"/>
                      <a:r>
                        <a:rPr lang="en-US" sz="1200" dirty="0" smtClean="0"/>
                        <a:t>K</a:t>
                      </a:r>
                      <a:endParaRPr lang="en-US" sz="1200" b="1" dirty="0"/>
                    </a:p>
                  </a:txBody>
                  <a:tcPr/>
                </a:tc>
                <a:tc>
                  <a:txBody>
                    <a:bodyPr/>
                    <a:lstStyle/>
                    <a:p>
                      <a:pPr algn="ctr"/>
                      <a:r>
                        <a:rPr lang="en-US" sz="1200" dirty="0" smtClean="0"/>
                        <a:t>Phase</a:t>
                      </a:r>
                    </a:p>
                    <a:p>
                      <a:pPr algn="ctr"/>
                      <a:r>
                        <a:rPr lang="en-US" sz="1000" dirty="0" smtClean="0"/>
                        <a:t>RMS (º)</a:t>
                      </a:r>
                      <a:endParaRPr lang="en-US" sz="1000" b="1" dirty="0"/>
                    </a:p>
                  </a:txBody>
                  <a:tcPr/>
                </a:tc>
              </a:tr>
              <a:tr h="374795">
                <a:tc>
                  <a:txBody>
                    <a:bodyPr/>
                    <a:lstStyle/>
                    <a:p>
                      <a:pPr algn="ctr"/>
                      <a:r>
                        <a:rPr lang="en-US" sz="1000" dirty="0" smtClean="0"/>
                        <a:t>Q1</a:t>
                      </a:r>
                    </a:p>
                  </a:txBody>
                  <a:tcPr/>
                </a:tc>
                <a:tc>
                  <a:txBody>
                    <a:bodyPr/>
                    <a:lstStyle/>
                    <a:p>
                      <a:pPr algn="ctr"/>
                      <a:r>
                        <a:rPr lang="en-US" sz="1000" dirty="0" smtClean="0"/>
                        <a:t>-11</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+0.3</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1.2123</a:t>
                      </a:r>
                    </a:p>
                    <a:p>
                      <a:pPr algn="ctr"/>
                      <a:endParaRPr lang="en-US" sz="1000" dirty="0"/>
                    </a:p>
                  </a:txBody>
                  <a:tcPr/>
                </a:tc>
                <a:tc>
                  <a:txBody>
                    <a:bodyPr/>
                    <a:lstStyle/>
                    <a:p>
                      <a:pPr algn="ctr"/>
                      <a:r>
                        <a:rPr lang="en-US" sz="1000" dirty="0" smtClean="0"/>
                        <a:t>5.5</a:t>
                      </a:r>
                      <a:endParaRPr lang="en-US" sz="1000" dirty="0"/>
                    </a:p>
                  </a:txBody>
                  <a:tcPr/>
                </a:tc>
              </a:tr>
              <a:tr h="374795">
                <a:tc>
                  <a:txBody>
                    <a:bodyPr/>
                    <a:lstStyle/>
                    <a:p>
                      <a:pPr algn="ctr"/>
                      <a:r>
                        <a:rPr lang="en-US" sz="1000" dirty="0" smtClean="0"/>
                        <a:t>Q2</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-10</a:t>
                      </a:r>
                      <a:endParaRPr lang="en-US" sz="1000" dirty="0"/>
                    </a:p>
                  </a:txBody>
                  <a:tcPr/>
                </a:tc>
                <a:tc>
                  <a:txBody>
                    <a:bodyPr/>
                    <a:lstStyle/>
                    <a:p>
                      <a:pPr algn="ctr"/>
                      <a:r>
                        <a:rPr lang="en-US" sz="1000" dirty="0" smtClean="0"/>
                        <a:t>-2</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1.2200</a:t>
                      </a:r>
                      <a:endParaRPr lang="en-US" sz="1000" dirty="0"/>
                    </a:p>
                  </a:txBody>
                  <a:tcPr/>
                </a:tc>
                <a:tc>
                  <a:txBody>
                    <a:bodyPr/>
                    <a:lstStyle/>
                    <a:p>
                      <a:pPr algn="ctr"/>
                      <a:r>
                        <a:rPr lang="en-US" sz="1000" dirty="0" smtClean="0"/>
                        <a:t>6.8</a:t>
                      </a:r>
                      <a:endParaRPr lang="en-US" sz="1000" dirty="0"/>
                    </a:p>
                  </a:txBody>
                  <a:tcPr/>
                </a:tc>
              </a:tr>
              <a:tr h="374795">
                <a:tc>
                  <a:txBody>
                    <a:bodyPr/>
                    <a:lstStyle/>
                    <a:p>
                      <a:pPr algn="ctr"/>
                      <a:r>
                        <a:rPr lang="en-US" sz="1000" dirty="0" smtClean="0"/>
                        <a:t>Q3</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-3</a:t>
                      </a:r>
                      <a:endParaRPr lang="en-US" sz="1000" dirty="0"/>
                    </a:p>
                  </a:txBody>
                  <a:tcPr/>
                </a:tc>
                <a:tc>
                  <a:txBody>
                    <a:bodyPr/>
                    <a:lstStyle/>
                    <a:p>
                      <a:pPr algn="ctr"/>
                      <a:r>
                        <a:rPr lang="en-US" sz="1000" dirty="0" smtClean="0"/>
                        <a:t>-7</a:t>
                      </a:r>
                      <a:endParaRPr lang="en-US" sz="1000" dirty="0"/>
                    </a:p>
                  </a:txBody>
                  <a:tcPr/>
                </a:tc>
                <a:tc>
                  <a:txBody>
                    <a:bodyPr/>
                    <a:lstStyle/>
                    <a:p>
                      <a:pPr algn="ctr"/>
                      <a:r>
                        <a:rPr lang="en-US" sz="1000" dirty="0" smtClean="0"/>
                        <a:t>1.2029</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4.8</a:t>
                      </a:r>
                    </a:p>
                    <a:p>
                      <a:pPr algn="ctr"/>
                      <a:endParaRPr lang="en-US" sz="1000" dirty="0"/>
                    </a:p>
                  </a:txBody>
                  <a:tcPr/>
                </a:tc>
              </a:tr>
              <a:tr h="374795">
                <a:tc>
                  <a:txBody>
                    <a:bodyPr/>
                    <a:lstStyle/>
                    <a:p>
                      <a:pPr algn="ctr"/>
                      <a:r>
                        <a:rPr lang="en-US" sz="1000" dirty="0" smtClean="0"/>
                        <a:t>Q4</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-1</a:t>
                      </a:r>
                      <a:endParaRPr lang="en-US" sz="1000" dirty="0"/>
                    </a:p>
                  </a:txBody>
                  <a:tcPr/>
                </a:tc>
                <a:tc>
                  <a:txBody>
                    <a:bodyPr/>
                    <a:lstStyle/>
                    <a:p>
                      <a:pPr algn="ctr"/>
                      <a:r>
                        <a:rPr lang="en-US" sz="1000" dirty="0" smtClean="0"/>
                        <a:t>+3</a:t>
                      </a:r>
                      <a:endParaRPr lang="en-US" sz="1000" dirty="0"/>
                    </a:p>
                  </a:txBody>
                  <a:tcPr/>
                </a:tc>
                <a:tc>
                  <a:txBody>
                    <a:bodyPr/>
                    <a:lstStyle/>
                    <a:p>
                      <a:pPr algn="ctr"/>
                      <a:r>
                        <a:rPr lang="en-US" sz="1000" dirty="0" smtClean="0"/>
                        <a:t>+22</a:t>
                      </a:r>
                      <a:endParaRPr lang="en-US" sz="1000" dirty="0"/>
                    </a:p>
                  </a:txBody>
                  <a:tcPr/>
                </a:tc>
                <a:tc>
                  <a:txBody>
                    <a:bodyPr/>
                    <a:lstStyle/>
                    <a:p>
                      <a:pPr algn="ctr"/>
                      <a:r>
                        <a:rPr lang="en-US" sz="1000" dirty="0" smtClean="0"/>
                        <a:t>1.2106</a:t>
                      </a:r>
                      <a:endParaRPr lang="en-US" sz="1000" dirty="0"/>
                    </a:p>
                  </a:txBody>
                  <a:tcPr/>
                </a:tc>
                <a:tc>
                  <a:txBody>
                    <a:bodyPr/>
                    <a:lstStyle/>
                    <a:p>
                      <a:pPr algn="ctr"/>
                      <a:r>
                        <a:rPr lang="en-US" sz="1000" dirty="0" smtClean="0"/>
                        <a:t>6.5</a:t>
                      </a:r>
                      <a:endParaRPr lang="en-US" sz="1000" dirty="0"/>
                    </a:p>
                  </a:txBody>
                  <a:tcPr/>
                </a:tc>
              </a:tr>
            </a:tbl>
          </a:graphicData>
        </a:graphic>
      </p:graphicFrame>
      <p:sp>
        <p:nvSpPr>
          <p:cNvPr id="6" name="TextBox 5"/>
          <p:cNvSpPr txBox="1"/>
          <p:nvPr/>
        </p:nvSpPr>
        <p:spPr>
          <a:xfrm>
            <a:off x="4598101" y="4178590"/>
            <a:ext cx="1112805" cy="276999"/>
          </a:xfrm>
          <a:prstGeom prst="rect">
            <a:avLst/>
          </a:prstGeom>
          <a:noFill/>
        </p:spPr>
        <p:txBody>
          <a:bodyPr wrap="none" rtlCol="0">
            <a:spAutoFit/>
          </a:bodyPr>
          <a:lstStyle/>
          <a:p>
            <a:r>
              <a:rPr lang="el-GR" sz="1200" dirty="0" smtClean="0">
                <a:latin typeface="Calibri"/>
              </a:rPr>
              <a:t>Δ</a:t>
            </a:r>
            <a:r>
              <a:rPr lang="en-US" sz="1200" dirty="0" smtClean="0">
                <a:latin typeface="Calibri"/>
              </a:rPr>
              <a:t>K/K = 1.4·10</a:t>
            </a:r>
            <a:r>
              <a:rPr lang="en-US" sz="1200" baseline="30000" dirty="0" smtClean="0">
                <a:latin typeface="Calibri"/>
              </a:rPr>
              <a:t>-2</a:t>
            </a:r>
            <a:endParaRPr lang="en-US" sz="1200" baseline="30000" dirty="0"/>
          </a:p>
        </p:txBody>
      </p:sp>
      <p:sp>
        <p:nvSpPr>
          <p:cNvPr id="7" name="TextBox 6"/>
          <p:cNvSpPr txBox="1"/>
          <p:nvPr/>
        </p:nvSpPr>
        <p:spPr>
          <a:xfrm>
            <a:off x="2057400" y="5257800"/>
            <a:ext cx="2467342" cy="369332"/>
          </a:xfrm>
          <a:prstGeom prst="rect">
            <a:avLst/>
          </a:prstGeom>
          <a:noFill/>
        </p:spPr>
        <p:txBody>
          <a:bodyPr wrap="none" rtlCol="0">
            <a:spAutoFit/>
          </a:bodyPr>
          <a:lstStyle/>
          <a:p>
            <a:r>
              <a:rPr lang="en-US" dirty="0" smtClean="0"/>
              <a:t>Could be done better!</a:t>
            </a:r>
            <a:endParaRPr lang="en-US" dirty="0"/>
          </a:p>
        </p:txBody>
      </p:sp>
    </p:spTree>
    <p:extLst>
      <p:ext uri="{BB962C8B-B14F-4D97-AF65-F5344CB8AC3E}">
        <p14:creationId xmlns:p14="http://schemas.microsoft.com/office/powerpoint/2010/main" val="231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Fields from a single magnet array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949147" y="2881480"/>
                <a:ext cx="2612510" cy="3162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𝜑</m:t>
                      </m:r>
                      <m:r>
                        <a:rPr lang="en-US" sz="1400" i="1" smtClean="0">
                          <a:latin typeface="Cambria Math"/>
                        </a:rPr>
                        <m:t>=</m:t>
                      </m:r>
                      <m:sSub>
                        <m:sSubPr>
                          <m:ctrlPr>
                            <a:rPr lang="en-US" sz="1400" i="1" smtClean="0">
                              <a:latin typeface="Cambria Math"/>
                            </a:rPr>
                          </m:ctrlPr>
                        </m:sSubPr>
                        <m:e>
                          <m:r>
                            <a:rPr lang="en-US" sz="1400" i="1" smtClean="0">
                              <a:latin typeface="Cambria Math"/>
                              <a:ea typeface="Cambria Math"/>
                            </a:rPr>
                            <m:t>𝜑</m:t>
                          </m:r>
                        </m:e>
                        <m:sub>
                          <m:r>
                            <a:rPr lang="en-US" sz="1400" b="0" i="1" smtClean="0">
                              <a:latin typeface="Cambria Math"/>
                            </a:rPr>
                            <m:t>0</m:t>
                          </m:r>
                        </m:sub>
                      </m:sSub>
                      <m:r>
                        <m:rPr>
                          <m:sty m:val="p"/>
                        </m:rPr>
                        <a:rPr lang="en-US" sz="1400" b="0" i="0" smtClean="0">
                          <a:latin typeface="Cambria Math"/>
                        </a:rPr>
                        <m:t>cos</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𝑥</m:t>
                          </m:r>
                        </m:sub>
                      </m:sSub>
                      <m:r>
                        <a:rPr lang="en-US" sz="1400" b="0" i="1" smtClean="0">
                          <a:latin typeface="Cambria Math"/>
                        </a:rPr>
                        <m:t>𝑥</m:t>
                      </m:r>
                      <m:r>
                        <a:rPr lang="en-US" sz="1400" b="0" i="1" smtClean="0">
                          <a:latin typeface="Cambria Math"/>
                        </a:rPr>
                        <m:t>)</m:t>
                      </m:r>
                      <m:sSup>
                        <m:sSupPr>
                          <m:ctrlPr>
                            <a:rPr lang="en-US" sz="1400" b="0" i="1" smtClean="0">
                              <a:latin typeface="Cambria Math"/>
                            </a:rPr>
                          </m:ctrlPr>
                        </m:sSupPr>
                        <m:e>
                          <m:r>
                            <a:rPr lang="en-US" sz="1400" b="0" i="1" smtClean="0">
                              <a:latin typeface="Cambria Math"/>
                            </a:rPr>
                            <m:t>𝑒</m:t>
                          </m:r>
                        </m:e>
                        <m:sup>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𝑦</m:t>
                              </m:r>
                            </m:sub>
                          </m:sSub>
                          <m:r>
                            <a:rPr lang="en-US" sz="1400" b="0" i="1" smtClean="0">
                              <a:latin typeface="Cambria Math"/>
                            </a:rPr>
                            <m:t>𝑦</m:t>
                          </m:r>
                        </m:sup>
                      </m:sSup>
                      <m:r>
                        <m:rPr>
                          <m:sty m:val="p"/>
                        </m:rPr>
                        <a:rPr lang="en-US" sz="1400" b="0" i="0" smtClean="0">
                          <a:latin typeface="Cambria Math"/>
                        </a:rPr>
                        <m:t>cos</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r>
                        <a:rPr lang="en-US" sz="1400" b="0" i="1" smtClean="0">
                          <a:latin typeface="Cambria Math"/>
                        </a:rPr>
                        <m:t>)</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49147" y="2881480"/>
                <a:ext cx="2612510" cy="316240"/>
              </a:xfrm>
              <a:prstGeom prst="rect">
                <a:avLst/>
              </a:prstGeom>
              <a:blipFill rotWithShape="1">
                <a:blip r:embed="rId2"/>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69232" y="3248825"/>
                <a:ext cx="2147639" cy="53880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ea typeface="Cambria Math"/>
                            </a:rPr>
                          </m:ctrlPr>
                        </m:sSubPr>
                        <m:e>
                          <m:r>
                            <a:rPr lang="en-US" sz="1400" b="0" i="1" smtClean="0">
                              <a:latin typeface="Cambria Math"/>
                              <a:ea typeface="Cambria Math"/>
                            </a:rPr>
                            <m:t>   </m:t>
                          </m:r>
                          <m:r>
                            <a:rPr lang="en-US" sz="1400" b="0" i="1" smtClean="0">
                              <a:latin typeface="Cambria Math"/>
                              <a:ea typeface="Cambria Math"/>
                            </a:rPr>
                            <m:t>𝐵</m:t>
                          </m:r>
                        </m:e>
                        <m:sub>
                          <m:r>
                            <a:rPr lang="en-US" sz="1400" b="0" i="1" smtClean="0">
                              <a:latin typeface="Cambria Math"/>
                              <a:ea typeface="Cambria Math"/>
                            </a:rPr>
                            <m:t>𝑥</m:t>
                          </m:r>
                        </m:sub>
                      </m:sSub>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𝜕𝜑</m:t>
                          </m:r>
                        </m:num>
                        <m:den>
                          <m:r>
                            <a:rPr lang="en-US" sz="1400" b="0" i="1" smtClean="0">
                              <a:latin typeface="Cambria Math"/>
                              <a:ea typeface="Cambria Math"/>
                            </a:rPr>
                            <m:t>𝜕</m:t>
                          </m:r>
                          <m:r>
                            <a:rPr lang="en-US" sz="1400" b="0" i="1" smtClean="0">
                              <a:latin typeface="Cambria Math"/>
                              <a:ea typeface="Cambria Math"/>
                            </a:rPr>
                            <m:t>𝑥</m:t>
                          </m:r>
                        </m:den>
                      </m:f>
                      <m:r>
                        <a:rPr lang="en-US" sz="1400" b="0" i="1" smtClean="0">
                          <a:latin typeface="Cambria Math"/>
                          <a:ea typeface="Cambria Math"/>
                        </a:rPr>
                        <m:t>, </m:t>
                      </m:r>
                      <m:sSub>
                        <m:sSubPr>
                          <m:ctrlPr>
                            <a:rPr lang="en-US" sz="1400" i="1">
                              <a:latin typeface="Cambria Math"/>
                              <a:ea typeface="Cambria Math"/>
                            </a:rPr>
                          </m:ctrlPr>
                        </m:sSubPr>
                        <m:e>
                          <m:r>
                            <a:rPr lang="en-US" sz="1400" b="0" i="1" smtClean="0">
                              <a:latin typeface="Cambria Math"/>
                              <a:ea typeface="Cambria Math"/>
                            </a:rPr>
                            <m:t>    </m:t>
                          </m:r>
                          <m:r>
                            <a:rPr lang="en-US" sz="1400" i="1">
                              <a:latin typeface="Cambria Math"/>
                              <a:ea typeface="Cambria Math"/>
                            </a:rPr>
                            <m:t>𝐵</m:t>
                          </m:r>
                        </m:e>
                        <m:sub>
                          <m:r>
                            <a:rPr lang="en-US" sz="1400" b="0" i="1" smtClean="0">
                              <a:latin typeface="Cambria Math"/>
                              <a:ea typeface="Cambria Math"/>
                            </a:rPr>
                            <m:t>𝑦</m:t>
                          </m:r>
                        </m:sub>
                      </m:sSub>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𝜕𝜑</m:t>
                          </m:r>
                        </m:num>
                        <m:den>
                          <m:r>
                            <a:rPr lang="en-US" sz="1400" i="1">
                              <a:latin typeface="Cambria Math"/>
                              <a:ea typeface="Cambria Math"/>
                            </a:rPr>
                            <m:t>𝜕</m:t>
                          </m:r>
                          <m:r>
                            <a:rPr lang="en-US" sz="1400" b="0" i="1" smtClean="0">
                              <a:latin typeface="Cambria Math"/>
                              <a:ea typeface="Cambria Math"/>
                            </a:rPr>
                            <m:t>𝑦</m:t>
                          </m:r>
                        </m:den>
                      </m:f>
                    </m:oMath>
                  </m:oMathPara>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2869232" y="3248825"/>
                <a:ext cx="2147639" cy="538802"/>
              </a:xfrm>
              <a:prstGeom prst="rect">
                <a:avLst/>
              </a:prstGeom>
              <a:blipFill rotWithShape="1">
                <a:blip r:embed="rId3"/>
                <a:stretch>
                  <a:fillRect b="-2273"/>
                </a:stretch>
              </a:blipFill>
            </p:spPr>
            <p:txBody>
              <a:bodyPr/>
              <a:lstStyle/>
              <a:p>
                <a:r>
                  <a:rPr lang="en-US">
                    <a:noFill/>
                  </a:rPr>
                  <a:t> </a:t>
                </a:r>
              </a:p>
            </p:txBody>
          </p:sp>
        </mc:Fallback>
      </mc:AlternateContent>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718" y="3681119"/>
            <a:ext cx="1137484" cy="11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2305297" y="3804531"/>
                <a:ext cx="4114800" cy="53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i="1" smtClean="0">
                          <a:latin typeface="Cambria Math"/>
                        </a:rPr>
                        <m:t>=</m:t>
                      </m:r>
                      <m:sSub>
                        <m:sSubPr>
                          <m:ctrlPr>
                            <a:rPr lang="en-US" sz="1400" i="1">
                              <a:latin typeface="Cambria Math"/>
                            </a:rPr>
                          </m:ctrlPr>
                        </m:sSubPr>
                        <m:e>
                          <m:sSub>
                            <m:sSubPr>
                              <m:ctrlPr>
                                <a:rPr lang="en-US" sz="1400" i="1">
                                  <a:latin typeface="Cambria Math"/>
                                </a:rPr>
                              </m:ctrlPr>
                            </m:sSubPr>
                            <m:e>
                              <m:r>
                                <a:rPr lang="en-US" sz="1400" i="1">
                                  <a:latin typeface="Cambria Math"/>
                                  <a:ea typeface="Cambria Math"/>
                                </a:rPr>
                                <m:t>𝜑</m:t>
                              </m:r>
                            </m:e>
                            <m:sub>
                              <m:r>
                                <a:rPr lang="en-US" sz="1400" i="1">
                                  <a:latin typeface="Cambria Math"/>
                                </a:rPr>
                                <m:t>0</m:t>
                              </m:r>
                            </m:sub>
                          </m:sSub>
                          <m:r>
                            <a:rPr lang="en-US" sz="1400" i="1">
                              <a:latin typeface="Cambria Math"/>
                            </a:rPr>
                            <m:t>𝑘</m:t>
                          </m:r>
                        </m:e>
                        <m:sub>
                          <m:r>
                            <a:rPr lang="en-US" sz="1400" i="1">
                              <a:latin typeface="Cambria Math"/>
                            </a:rPr>
                            <m:t>𝑥</m:t>
                          </m:r>
                        </m:sub>
                      </m:sSub>
                      <m:r>
                        <m:rPr>
                          <m:sty m:val="p"/>
                        </m:rPr>
                        <a:rPr lang="en-US" sz="1400" b="0" i="0" smtClean="0">
                          <a:latin typeface="Cambria Math"/>
                        </a:rPr>
                        <m:t>sin</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𝑥</m:t>
                          </m:r>
                        </m:sub>
                      </m:sSub>
                      <m:r>
                        <a:rPr lang="en-US" sz="1400" i="1">
                          <a:latin typeface="Cambria Math"/>
                        </a:rPr>
                        <m:t>𝑥</m:t>
                      </m:r>
                      <m:r>
                        <a:rPr lang="en-US" sz="1400" i="1">
                          <a:latin typeface="Cambria Math"/>
                        </a:rPr>
                        <m:t>)</m:t>
                      </m:r>
                      <m:sSup>
                        <m:sSupPr>
                          <m:ctrlPr>
                            <a:rPr lang="en-US" sz="1400" i="1">
                              <a:latin typeface="Cambria Math"/>
                            </a:rPr>
                          </m:ctrlPr>
                        </m:sSupPr>
                        <m:e>
                          <m:r>
                            <a:rPr lang="en-US" sz="1400" i="1">
                              <a:latin typeface="Cambria Math"/>
                            </a:rPr>
                            <m:t>𝑒</m:t>
                          </m:r>
                        </m:e>
                        <m:sup>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𝑦</m:t>
                              </m:r>
                            </m:sub>
                          </m:sSub>
                          <m:r>
                            <a:rPr lang="en-US" sz="1400" i="1">
                              <a:latin typeface="Cambria Math"/>
                            </a:rPr>
                            <m:t>𝑦</m:t>
                          </m:r>
                        </m:sup>
                      </m:sSup>
                      <m:r>
                        <m:rPr>
                          <m:sty m:val="p"/>
                        </m:rPr>
                        <a:rPr lang="en-US" sz="140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𝑢</m:t>
                          </m:r>
                        </m:sub>
                      </m:sSub>
                      <m:r>
                        <a:rPr lang="en-US" sz="1400" i="1">
                          <a:latin typeface="Cambria Math"/>
                        </a:rPr>
                        <m:t>𝑧</m:t>
                      </m:r>
                      <m:r>
                        <a:rPr lang="en-US" sz="1400" i="1">
                          <a:latin typeface="Cambria Math"/>
                        </a:rPr>
                        <m:t>)</m:t>
                      </m:r>
                    </m:oMath>
                  </m:oMathPara>
                </a14:m>
                <a:endParaRPr lang="en-US" sz="1400" dirty="0"/>
              </a:p>
              <a:p>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5297" y="3804531"/>
                <a:ext cx="4114800" cy="53168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52709" y="4204522"/>
                <a:ext cx="3419975" cy="553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𝐵</m:t>
                          </m:r>
                        </m:e>
                        <m:sub>
                          <m:r>
                            <a:rPr lang="en-US" sz="1400" b="0" i="1" smtClean="0">
                              <a:latin typeface="Cambria Math"/>
                            </a:rPr>
                            <m:t>𝑦</m:t>
                          </m:r>
                        </m:sub>
                      </m:sSub>
                      <m:r>
                        <a:rPr lang="en-US" sz="1400" i="1" smtClean="0">
                          <a:latin typeface="Cambria Math"/>
                        </a:rPr>
                        <m:t>=</m:t>
                      </m:r>
                      <m:sSub>
                        <m:sSubPr>
                          <m:ctrlPr>
                            <a:rPr lang="en-US" sz="1400" i="1">
                              <a:latin typeface="Cambria Math"/>
                            </a:rPr>
                          </m:ctrlPr>
                        </m:sSubPr>
                        <m:e>
                          <m:r>
                            <a:rPr lang="en-US" sz="1400" i="1">
                              <a:latin typeface="Cambria Math"/>
                              <a:ea typeface="Cambria Math"/>
                            </a:rPr>
                            <m:t>𝜑</m:t>
                          </m:r>
                        </m:e>
                        <m:sub>
                          <m:r>
                            <a:rPr lang="en-US" sz="1400" i="1">
                              <a:latin typeface="Cambria Math"/>
                            </a:rPr>
                            <m:t>0</m:t>
                          </m:r>
                        </m:sub>
                      </m:sSub>
                      <m:sSub>
                        <m:sSubPr>
                          <m:ctrlPr>
                            <a:rPr lang="en-US" sz="1400" i="1">
                              <a:latin typeface="Cambria Math"/>
                            </a:rPr>
                          </m:ctrlPr>
                        </m:sSubPr>
                        <m:e>
                          <m:r>
                            <a:rPr lang="en-US" sz="1400" i="1">
                              <a:latin typeface="Cambria Math"/>
                            </a:rPr>
                            <m:t>𝑘</m:t>
                          </m:r>
                        </m:e>
                        <m:sub>
                          <m:r>
                            <a:rPr lang="en-US" sz="1400" i="1">
                              <a:latin typeface="Cambria Math"/>
                            </a:rPr>
                            <m:t>𝑦</m:t>
                          </m:r>
                        </m:sub>
                      </m:sSub>
                      <m:r>
                        <m:rPr>
                          <m:sty m:val="p"/>
                        </m:rPr>
                        <a:rPr lang="en-US" sz="1400" b="0" i="0" smtClean="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𝑥</m:t>
                          </m:r>
                        </m:sub>
                      </m:sSub>
                      <m:r>
                        <a:rPr lang="en-US" sz="1400" i="1">
                          <a:latin typeface="Cambria Math"/>
                        </a:rPr>
                        <m:t>𝑥</m:t>
                      </m:r>
                      <m:r>
                        <a:rPr lang="en-US" sz="1400" i="1">
                          <a:latin typeface="Cambria Math"/>
                        </a:rPr>
                        <m:t>)</m:t>
                      </m:r>
                      <m:sSup>
                        <m:sSupPr>
                          <m:ctrlPr>
                            <a:rPr lang="en-US" sz="1400" i="1">
                              <a:latin typeface="Cambria Math"/>
                            </a:rPr>
                          </m:ctrlPr>
                        </m:sSupPr>
                        <m:e>
                          <m:r>
                            <a:rPr lang="en-US" sz="1400" i="1">
                              <a:latin typeface="Cambria Math"/>
                            </a:rPr>
                            <m:t>𝑒</m:t>
                          </m:r>
                        </m:e>
                        <m:sup>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𝑦</m:t>
                              </m:r>
                            </m:sub>
                          </m:sSub>
                          <m:r>
                            <a:rPr lang="en-US" sz="1400" i="1">
                              <a:latin typeface="Cambria Math"/>
                            </a:rPr>
                            <m:t>𝑦</m:t>
                          </m:r>
                        </m:sup>
                      </m:sSup>
                      <m:r>
                        <m:rPr>
                          <m:sty m:val="p"/>
                        </m:rPr>
                        <a:rPr lang="en-US" sz="1400">
                          <a:latin typeface="Cambria Math"/>
                        </a:rPr>
                        <m:t>cos</m:t>
                      </m:r>
                      <m:r>
                        <a:rPr lang="en-US" sz="1400" i="1">
                          <a:latin typeface="Cambria Math"/>
                        </a:rPr>
                        <m:t>⁡(</m:t>
                      </m:r>
                      <m:sSub>
                        <m:sSubPr>
                          <m:ctrlPr>
                            <a:rPr lang="en-US" sz="1400" i="1">
                              <a:latin typeface="Cambria Math"/>
                            </a:rPr>
                          </m:ctrlPr>
                        </m:sSubPr>
                        <m:e>
                          <m:r>
                            <a:rPr lang="en-US" sz="1400" i="1">
                              <a:latin typeface="Cambria Math"/>
                            </a:rPr>
                            <m:t>𝑘</m:t>
                          </m:r>
                        </m:e>
                        <m:sub>
                          <m:r>
                            <a:rPr lang="en-US" sz="1400" i="1">
                              <a:latin typeface="Cambria Math"/>
                            </a:rPr>
                            <m:t>𝑢</m:t>
                          </m:r>
                        </m:sub>
                      </m:sSub>
                      <m:r>
                        <a:rPr lang="en-US" sz="1400" i="1">
                          <a:latin typeface="Cambria Math"/>
                        </a:rPr>
                        <m:t>𝑧</m:t>
                      </m:r>
                      <m:r>
                        <a:rPr lang="en-US" sz="1400" i="1">
                          <a:latin typeface="Cambria Math"/>
                        </a:rPr>
                        <m:t>)</m:t>
                      </m:r>
                    </m:oMath>
                  </m:oMathPara>
                </a14:m>
                <a:endParaRPr lang="en-US" sz="1400" dirty="0"/>
              </a:p>
              <a:p>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52709" y="4204522"/>
                <a:ext cx="3419975" cy="55361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49146" y="4626837"/>
                <a:ext cx="3873688" cy="324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𝑖𝑓</m:t>
                      </m:r>
                      <m:r>
                        <a:rPr lang="en-US" sz="1400" b="0" i="1" smtClean="0">
                          <a:latin typeface="Cambria Math"/>
                        </a:rPr>
                        <m:t> </m:t>
                      </m:r>
                      <m:r>
                        <a:rPr lang="en-US" sz="1400" b="0" i="1" smtClean="0">
                          <a:latin typeface="Cambria Math"/>
                        </a:rPr>
                        <m:t>𝑥</m:t>
                      </m:r>
                      <m:r>
                        <a:rPr lang="en-US" sz="1400" b="0" i="1" smtClean="0">
                          <a:latin typeface="Cambria Math"/>
                        </a:rPr>
                        <m:t>=0, </m:t>
                      </m:r>
                      <m:r>
                        <a:rPr lang="en-US" sz="1400" b="0" i="1" smtClean="0">
                          <a:latin typeface="Cambria Math"/>
                        </a:rPr>
                        <m:t>𝑦</m:t>
                      </m:r>
                      <m:r>
                        <a:rPr lang="en-US" sz="1400" b="0" i="1" smtClean="0">
                          <a:latin typeface="Cambria Math"/>
                        </a:rPr>
                        <m:t>=</m:t>
                      </m:r>
                      <m:r>
                        <a:rPr lang="en-US" sz="1400" b="0" i="1" smtClean="0">
                          <a:latin typeface="Cambria Math"/>
                        </a:rPr>
                        <m:t>𝑐𝑜𝑛𝑠𝑡</m:t>
                      </m:r>
                      <m:r>
                        <a:rPr lang="en-US" sz="1400" b="0" i="1" smtClean="0">
                          <a:latin typeface="Cambria Math"/>
                        </a:rPr>
                        <m:t>;  </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i="1" smtClean="0">
                          <a:latin typeface="Cambria Math"/>
                        </a:rPr>
                        <m:t>=</m:t>
                      </m:r>
                      <m:r>
                        <a:rPr lang="en-US" sz="1400" b="0" i="1" smtClean="0">
                          <a:latin typeface="Cambria Math"/>
                        </a:rPr>
                        <m:t>0, </m:t>
                      </m:r>
                      <m:sSub>
                        <m:sSubPr>
                          <m:ctrlPr>
                            <a:rPr lang="en-US" sz="1400" b="0" i="1" smtClean="0">
                              <a:latin typeface="Cambria Math"/>
                            </a:rPr>
                          </m:ctrlPr>
                        </m:sSubPr>
                        <m:e>
                          <m:r>
                            <a:rPr lang="en-US" sz="1400" b="0" i="1" smtClean="0">
                              <a:latin typeface="Cambria Math"/>
                            </a:rPr>
                            <m:t>  </m:t>
                          </m:r>
                          <m:r>
                            <a:rPr lang="en-US" sz="1400" b="0" i="1" smtClean="0">
                              <a:latin typeface="Cambria Math"/>
                            </a:rPr>
                            <m:t>𝐵</m:t>
                          </m:r>
                        </m:e>
                        <m:sub>
                          <m:r>
                            <a:rPr lang="en-US" sz="1400" b="0" i="1" smtClean="0">
                              <a:latin typeface="Cambria Math"/>
                            </a:rPr>
                            <m:t>𝑦</m:t>
                          </m:r>
                        </m:sub>
                      </m:sSub>
                      <m:r>
                        <a:rPr lang="en-US" sz="1400" b="0" i="1" smtClean="0">
                          <a:latin typeface="Cambria Math"/>
                        </a:rPr>
                        <m:t>= </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0</m:t>
                          </m:r>
                        </m:sub>
                      </m:sSub>
                      <m:func>
                        <m:funcPr>
                          <m:ctrlPr>
                            <a:rPr lang="en-US" sz="1400" b="0" i="1" smtClean="0">
                              <a:latin typeface="Cambria Math"/>
                            </a:rPr>
                          </m:ctrlPr>
                        </m:funcPr>
                        <m:fName>
                          <m:r>
                            <m:rPr>
                              <m:sty m:val="p"/>
                            </m:rPr>
                            <a:rPr lang="en-US" sz="1400" b="0" i="0" smtClean="0">
                              <a:latin typeface="Cambria Math"/>
                            </a:rPr>
                            <m:t>cos</m:t>
                          </m:r>
                        </m:fName>
                        <m:e>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e>
                          </m:d>
                        </m:e>
                      </m:func>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2949146" y="4626837"/>
                <a:ext cx="3873688" cy="324769"/>
              </a:xfrm>
              <a:prstGeom prst="rect">
                <a:avLst/>
              </a:prstGeom>
              <a:blipFill rotWithShape="1">
                <a:blip r:embed="rId7"/>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33393" y="5791200"/>
                <a:ext cx="5240020" cy="433708"/>
              </a:xfrm>
              <a:prstGeom prst="rect">
                <a:avLst/>
              </a:prstGeom>
              <a:noFill/>
            </p:spPr>
            <p:txBody>
              <a:bodyPr wrap="square" rtlCol="0">
                <a:spAutoFit/>
              </a:bodyPr>
              <a:lstStyle/>
              <a:p>
                <a14:m>
                  <m:oMath xmlns:m="http://schemas.openxmlformats.org/officeDocument/2006/math">
                    <m:f>
                      <m:fPr>
                        <m:ctrlPr>
                          <a:rPr lang="en-US" sz="1400" i="1" smtClean="0">
                            <a:latin typeface="Cambria Math"/>
                          </a:rPr>
                        </m:ctrlPr>
                      </m:fPr>
                      <m:num>
                        <m:r>
                          <a:rPr lang="en-US" sz="1400" i="1" smtClean="0">
                            <a:latin typeface="Cambria Math"/>
                            <a:ea typeface="Cambria Math"/>
                            <a:sym typeface="Symbol"/>
                          </a:rPr>
                          <m:t></m:t>
                        </m:r>
                        <m:r>
                          <a:rPr lang="en-US" sz="1400" b="0" i="1" smtClean="0">
                            <a:latin typeface="Cambria Math"/>
                            <a:ea typeface="Cambria Math"/>
                          </a:rPr>
                          <m:t>𝐵</m:t>
                        </m:r>
                      </m:num>
                      <m:den>
                        <m:r>
                          <a:rPr lang="en-US" sz="1400" b="0" i="1" smtClean="0">
                            <a:latin typeface="Cambria Math"/>
                          </a:rPr>
                          <m:t>𝐵</m:t>
                        </m:r>
                      </m:den>
                    </m:f>
                    <m:r>
                      <a:rPr lang="en-US" sz="1400" i="1" smtClean="0">
                        <a:latin typeface="Cambria Math"/>
                      </a:rPr>
                      <m:t>=</m:t>
                    </m:r>
                    <m:r>
                      <a:rPr lang="en-US" sz="1400" b="0" i="1" smtClean="0">
                        <a:latin typeface="Cambria Math"/>
                      </a:rPr>
                      <m:t>−</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𝑦</m:t>
                        </m:r>
                      </m:sub>
                    </m:sSub>
                    <m:r>
                      <a:rPr lang="en-US" sz="1400" b="0" i="1" smtClean="0">
                        <a:latin typeface="Cambria Math"/>
                        <a:ea typeface="Cambria Math"/>
                      </a:rPr>
                      <m:t>∆</m:t>
                    </m:r>
                    <m:r>
                      <a:rPr lang="en-US" sz="1400" b="0" i="1" smtClean="0">
                        <a:latin typeface="Cambria Math"/>
                        <a:ea typeface="Cambria Math"/>
                      </a:rPr>
                      <m:t>𝑦</m:t>
                    </m:r>
                    <m:r>
                      <a:rPr lang="en-US" sz="1400" b="0" i="1" smtClean="0">
                        <a:latin typeface="Cambria Math"/>
                        <a:ea typeface="Cambria Math"/>
                      </a:rPr>
                      <m:t>;  </m:t>
                    </m:r>
                    <m:r>
                      <a:rPr lang="en-US" sz="1400" b="0" i="1" smtClean="0">
                        <a:latin typeface="Cambria Math"/>
                        <a:ea typeface="Cambria Math"/>
                      </a:rPr>
                      <m:t>𝑓𝑜𝑟</m:t>
                    </m:r>
                    <m:r>
                      <a:rPr lang="en-US" sz="1400" b="0" i="1" smtClean="0">
                        <a:latin typeface="Cambria Math"/>
                        <a:ea typeface="Cambria Math"/>
                      </a:rPr>
                      <m:t> </m:t>
                    </m:r>
                    <m:f>
                      <m:fPr>
                        <m:ctrlPr>
                          <a:rPr lang="en-US" sz="1400" i="1">
                            <a:latin typeface="Cambria Math"/>
                          </a:rPr>
                        </m:ctrlPr>
                      </m:fPr>
                      <m:num>
                        <m:r>
                          <a:rPr lang="en-US" sz="1400" i="1">
                            <a:latin typeface="Cambria Math"/>
                            <a:ea typeface="Cambria Math"/>
                            <a:sym typeface="Symbol"/>
                          </a:rPr>
                          <m:t></m:t>
                        </m:r>
                        <m:r>
                          <a:rPr lang="en-US" sz="1400" i="1">
                            <a:latin typeface="Cambria Math"/>
                            <a:ea typeface="Cambria Math"/>
                          </a:rPr>
                          <m:t>𝐵</m:t>
                        </m:r>
                      </m:num>
                      <m:den>
                        <m:r>
                          <a:rPr lang="en-US" sz="1400" i="1">
                            <a:latin typeface="Cambria Math"/>
                          </a:rPr>
                          <m:t>𝐵</m:t>
                        </m:r>
                      </m:den>
                    </m:f>
                    <m:r>
                      <a:rPr lang="en-US" sz="1400" i="1">
                        <a:latin typeface="Cambria Math"/>
                      </a:rPr>
                      <m:t>=</m:t>
                    </m:r>
                    <m:r>
                      <a:rPr lang="en-US" sz="1400" i="1">
                        <a:latin typeface="Cambria Math"/>
                        <a:sym typeface="Symbol"/>
                      </a:rPr>
                      <m:t>10</m:t>
                    </m:r>
                    <m:r>
                      <m:rPr>
                        <m:nor/>
                      </m:rPr>
                      <a:rPr lang="en-US" sz="1400" i="1" baseline="30000" dirty="0"/>
                      <m:t>−</m:t>
                    </m:r>
                    <m:r>
                      <m:rPr>
                        <m:nor/>
                      </m:rPr>
                      <a:rPr lang="en-US" sz="1400" b="0" i="1" baseline="30000" dirty="0" smtClean="0"/>
                      <m:t>4 </m:t>
                    </m:r>
                  </m:oMath>
                </a14:m>
                <a:r>
                  <a:rPr lang="en-US" sz="1200" i="1" dirty="0" smtClean="0"/>
                  <a:t>and</a:t>
                </a:r>
                <a:r>
                  <a:rPr lang="en-US" sz="1400" i="1" dirty="0" smtClean="0"/>
                  <a:t> </a:t>
                </a:r>
                <a14:m>
                  <m:oMath xmlns:m="http://schemas.openxmlformats.org/officeDocument/2006/math">
                    <m:sSub>
                      <m:sSubPr>
                        <m:ctrlPr>
                          <a:rPr lang="en-US" sz="1400" i="1">
                            <a:latin typeface="Cambria Math"/>
                          </a:rPr>
                        </m:ctrlPr>
                      </m:sSubPr>
                      <m:e>
                        <m:r>
                          <a:rPr lang="en-US" sz="1400" i="1">
                            <a:latin typeface="Cambria Math"/>
                          </a:rPr>
                          <m:t>𝑘</m:t>
                        </m:r>
                      </m:e>
                      <m:sub>
                        <m:r>
                          <a:rPr lang="en-US" sz="1400" i="1">
                            <a:latin typeface="Cambria Math"/>
                          </a:rPr>
                          <m:t>𝑦</m:t>
                        </m:r>
                      </m:sub>
                    </m:sSub>
                  </m:oMath>
                </a14:m>
                <a:r>
                  <a:rPr lang="en-US" sz="1400" i="1" dirty="0" smtClean="0"/>
                  <a:t> </a:t>
                </a:r>
                <a:r>
                  <a:rPr lang="en-US" sz="1400" i="1" dirty="0" smtClean="0">
                    <a:sym typeface="Symbol"/>
                  </a:rPr>
                  <a:t> 200, </a:t>
                </a:r>
                <a14:m>
                  <m:oMath xmlns:m="http://schemas.openxmlformats.org/officeDocument/2006/math">
                    <m:r>
                      <a:rPr lang="en-US" sz="1400" b="0" i="1" smtClean="0">
                        <a:latin typeface="Cambria Math"/>
                        <a:ea typeface="Cambria Math"/>
                      </a:rPr>
                      <m:t> </m:t>
                    </m:r>
                    <m:r>
                      <a:rPr lang="en-US" sz="1400" i="1">
                        <a:latin typeface="Cambria Math"/>
                        <a:ea typeface="Cambria Math"/>
                      </a:rPr>
                      <m:t>∆</m:t>
                    </m:r>
                    <m:r>
                      <a:rPr lang="en-US" sz="1400" i="1">
                        <a:latin typeface="Cambria Math"/>
                        <a:ea typeface="Cambria Math"/>
                      </a:rPr>
                      <m:t>𝑦</m:t>
                    </m:r>
                  </m:oMath>
                </a14:m>
                <a:r>
                  <a:rPr lang="en-US" sz="1400" i="1" dirty="0"/>
                  <a:t> </a:t>
                </a:r>
                <a:r>
                  <a:rPr lang="en-US" sz="1400" i="1" dirty="0" smtClean="0"/>
                  <a:t>&lt; 0.5µm</a:t>
                </a:r>
                <a:endParaRPr lang="en-US" sz="1400" i="1" baseline="30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33393" y="5791200"/>
                <a:ext cx="5240020" cy="433708"/>
              </a:xfrm>
              <a:prstGeom prst="rect">
                <a:avLst/>
              </a:prstGeom>
              <a:blipFill rotWithShape="1">
                <a:blip r:embed="rId8"/>
                <a:stretch>
                  <a:fillRect b="-2817"/>
                </a:stretch>
              </a:blipFill>
            </p:spPr>
            <p:txBody>
              <a:bodyPr/>
              <a:lstStyle/>
              <a:p>
                <a:r>
                  <a:rPr lang="en-US">
                    <a:noFill/>
                  </a:rPr>
                  <a:t> </a:t>
                </a:r>
              </a:p>
            </p:txBody>
          </p:sp>
        </mc:Fallback>
      </mc:AlternateContent>
      <p:sp>
        <p:nvSpPr>
          <p:cNvPr id="20" name="TextBox 19"/>
          <p:cNvSpPr txBox="1"/>
          <p:nvPr/>
        </p:nvSpPr>
        <p:spPr>
          <a:xfrm>
            <a:off x="3623605" y="4991359"/>
            <a:ext cx="3522824" cy="276999"/>
          </a:xfrm>
          <a:prstGeom prst="rect">
            <a:avLst/>
          </a:prstGeom>
          <a:noFill/>
        </p:spPr>
        <p:txBody>
          <a:bodyPr wrap="none" rtlCol="0">
            <a:spAutoFit/>
          </a:bodyPr>
          <a:lstStyle/>
          <a:p>
            <a:r>
              <a:rPr lang="en-US" sz="1200" i="1" dirty="0" smtClean="0"/>
              <a:t> - a </a:t>
            </a:r>
            <a:r>
              <a:rPr lang="en-US" sz="1200" i="1" dirty="0"/>
              <a:t>single array could be treated as an undulator</a:t>
            </a:r>
            <a:r>
              <a:rPr lang="en-US" sz="1200" i="1" dirty="0" smtClean="0"/>
              <a:t>.</a:t>
            </a:r>
            <a:endParaRPr lang="en-US" sz="1200" i="1" dirty="0"/>
          </a:p>
        </p:txBody>
      </p:sp>
      <p:sp>
        <p:nvSpPr>
          <p:cNvPr id="22" name="TextBox 21"/>
          <p:cNvSpPr txBox="1"/>
          <p:nvPr/>
        </p:nvSpPr>
        <p:spPr>
          <a:xfrm>
            <a:off x="612335" y="1287495"/>
            <a:ext cx="6669774" cy="954107"/>
          </a:xfrm>
          <a:prstGeom prst="rect">
            <a:avLst/>
          </a:prstGeom>
          <a:noFill/>
        </p:spPr>
        <p:txBody>
          <a:bodyPr wrap="square" rtlCol="0">
            <a:spAutoFit/>
          </a:bodyPr>
          <a:lstStyle/>
          <a:p>
            <a:r>
              <a:rPr lang="en-US" sz="1400" dirty="0" smtClean="0"/>
              <a:t>DELTA </a:t>
            </a:r>
            <a:r>
              <a:rPr lang="en-US" sz="1400" dirty="0"/>
              <a:t>is PPM </a:t>
            </a:r>
            <a:r>
              <a:rPr lang="en-US" sz="1400" dirty="0" smtClean="0"/>
              <a:t>device: </a:t>
            </a:r>
            <a:endParaRPr lang="en-US" sz="1400" dirty="0"/>
          </a:p>
          <a:p>
            <a:r>
              <a:rPr lang="en-US" sz="1400" dirty="0"/>
              <a:t>Pros. – superposition works, field at each point is a sum of fields from all magnets. Quadrants could be tuned separately.</a:t>
            </a:r>
          </a:p>
          <a:p>
            <a:r>
              <a:rPr lang="en-US" sz="1400" dirty="0"/>
              <a:t>Cons. – no iron shims could be used for tuning, virtual shimming.</a:t>
            </a:r>
          </a:p>
        </p:txBody>
      </p:sp>
      <p:sp>
        <p:nvSpPr>
          <p:cNvPr id="23" name="Rectangle 22"/>
          <p:cNvSpPr/>
          <p:nvPr/>
        </p:nvSpPr>
        <p:spPr>
          <a:xfrm>
            <a:off x="1219200" y="5410200"/>
            <a:ext cx="6858000" cy="307777"/>
          </a:xfrm>
          <a:prstGeom prst="rect">
            <a:avLst/>
          </a:prstGeom>
        </p:spPr>
        <p:txBody>
          <a:bodyPr wrap="square">
            <a:spAutoFit/>
          </a:bodyPr>
          <a:lstStyle/>
          <a:p>
            <a:r>
              <a:rPr lang="en-US" sz="1400" dirty="0"/>
              <a:t>Challenge for tuning – probe positioning </a:t>
            </a:r>
            <a:r>
              <a:rPr lang="en-US" sz="1400" dirty="0" smtClean="0"/>
              <a:t>(setting K).</a:t>
            </a:r>
            <a:endParaRPr lang="en-US" sz="1400" dirty="0"/>
          </a:p>
        </p:txBody>
      </p:sp>
      <p:sp>
        <p:nvSpPr>
          <p:cNvPr id="24" name="TextBox 23"/>
          <p:cNvSpPr txBox="1"/>
          <p:nvPr/>
        </p:nvSpPr>
        <p:spPr>
          <a:xfrm>
            <a:off x="2869232" y="2498855"/>
            <a:ext cx="1508746" cy="276999"/>
          </a:xfrm>
          <a:prstGeom prst="rect">
            <a:avLst/>
          </a:prstGeom>
          <a:noFill/>
        </p:spPr>
        <p:txBody>
          <a:bodyPr wrap="none" rtlCol="0">
            <a:spAutoFit/>
          </a:bodyPr>
          <a:lstStyle/>
          <a:p>
            <a:r>
              <a:rPr lang="en-US" sz="1200" i="1" dirty="0" smtClean="0"/>
              <a:t> For a </a:t>
            </a:r>
            <a:r>
              <a:rPr lang="en-US" sz="1200" i="1" dirty="0"/>
              <a:t>single array </a:t>
            </a:r>
            <a:r>
              <a:rPr lang="en-US" sz="1200" i="1" dirty="0" smtClean="0"/>
              <a:t>:</a:t>
            </a:r>
            <a:endParaRPr lang="en-US" sz="1200" i="1" dirty="0"/>
          </a:p>
        </p:txBody>
      </p:sp>
      <p:grpSp>
        <p:nvGrpSpPr>
          <p:cNvPr id="21" name="Group 20"/>
          <p:cNvGrpSpPr/>
          <p:nvPr/>
        </p:nvGrpSpPr>
        <p:grpSpPr>
          <a:xfrm>
            <a:off x="1135086" y="2431133"/>
            <a:ext cx="1135116" cy="1208990"/>
            <a:chOff x="6782549" y="1940495"/>
            <a:chExt cx="1438104" cy="1464162"/>
          </a:xfrm>
        </p:grpSpPr>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782549" y="1940495"/>
              <a:ext cx="1438104" cy="14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Down Arrow 25"/>
            <p:cNvSpPr/>
            <p:nvPr/>
          </p:nvSpPr>
          <p:spPr>
            <a:xfrm flipV="1">
              <a:off x="7295581" y="2795208"/>
              <a:ext cx="412037" cy="437287"/>
            </a:xfrm>
            <a:prstGeom prst="downArrow">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6" name="Group 15"/>
          <p:cNvGrpSpPr/>
          <p:nvPr/>
        </p:nvGrpSpPr>
        <p:grpSpPr>
          <a:xfrm>
            <a:off x="6284995" y="2420483"/>
            <a:ext cx="2326057" cy="1855276"/>
            <a:chOff x="6280555" y="2677420"/>
            <a:chExt cx="2326057" cy="1855276"/>
          </a:xfrm>
        </p:grpSpPr>
        <p:grpSp>
          <p:nvGrpSpPr>
            <p:cNvPr id="27" name="Group 26"/>
            <p:cNvGrpSpPr/>
            <p:nvPr/>
          </p:nvGrpSpPr>
          <p:grpSpPr>
            <a:xfrm>
              <a:off x="7373437" y="2677420"/>
              <a:ext cx="598448" cy="577802"/>
              <a:chOff x="1982813" y="1478830"/>
              <a:chExt cx="598448" cy="577802"/>
            </a:xfrm>
            <a:noFill/>
          </p:grpSpPr>
          <p:cxnSp>
            <p:nvCxnSpPr>
              <p:cNvPr id="28" name="Straight Arrow Connector 27"/>
              <p:cNvCxnSpPr/>
              <p:nvPr/>
            </p:nvCxnSpPr>
            <p:spPr>
              <a:xfrm flipV="1">
                <a:off x="2057400" y="1676400"/>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V="1">
                <a:off x="2247516" y="1866516"/>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2813" y="1478830"/>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Y</a:t>
                </a:r>
                <a:endParaRPr lang="en-US" sz="1200" dirty="0">
                  <a:ln>
                    <a:solidFill>
                      <a:srgbClr val="981E32"/>
                    </a:solidFill>
                  </a:ln>
                  <a:solidFill>
                    <a:srgbClr val="981E32"/>
                  </a:solidFill>
                </a:endParaRPr>
              </a:p>
            </p:txBody>
          </p:sp>
          <p:sp>
            <p:nvSpPr>
              <p:cNvPr id="31" name="TextBox 30"/>
              <p:cNvSpPr txBox="1"/>
              <p:nvPr/>
            </p:nvSpPr>
            <p:spPr>
              <a:xfrm>
                <a:off x="2294003" y="1779633"/>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X</a:t>
                </a:r>
                <a:endParaRPr lang="en-US" sz="1200" dirty="0">
                  <a:ln>
                    <a:solidFill>
                      <a:srgbClr val="981E32"/>
                    </a:solidFill>
                  </a:ln>
                  <a:solidFill>
                    <a:srgbClr val="981E32"/>
                  </a:solidFill>
                </a:endParaRPr>
              </a:p>
            </p:txBody>
          </p:sp>
        </p:grpSp>
        <p:pic>
          <p:nvPicPr>
            <p:cNvPr id="32" name="Picture 31"/>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5500"/>
                      </a14:imgEffect>
                      <a14:imgEffect>
                        <a14:brightnessContrast contrast="71000"/>
                      </a14:imgEffect>
                    </a14:imgLayer>
                  </a14:imgProps>
                </a:ext>
                <a:ext uri="{28A0092B-C50C-407E-A947-70E740481C1C}">
                  <a14:useLocalDpi xmlns:a14="http://schemas.microsoft.com/office/drawing/2010/main" val="0"/>
                </a:ext>
              </a:extLst>
            </a:blip>
            <a:srcRect/>
            <a:stretch>
              <a:fillRect/>
            </a:stretch>
          </p:blipFill>
          <p:spPr bwMode="auto">
            <a:xfrm rot="3285783">
              <a:off x="6290861" y="3359009"/>
              <a:ext cx="1137484" cy="1158095"/>
            </a:xfrm>
            <a:prstGeom prst="rect">
              <a:avLst/>
            </a:prstGeom>
            <a:solidFill>
              <a:srgbClr val="000000">
                <a:alpha val="0"/>
              </a:srgbClr>
            </a:solidFill>
            <a:ln>
              <a:noFill/>
            </a:ln>
            <a:effectLst/>
            <a:extLst/>
          </p:spPr>
        </p:pic>
        <p:pic>
          <p:nvPicPr>
            <p:cNvPr id="34" name="Picture 33"/>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colorTemperature colorTemp="5500"/>
                      </a14:imgEffect>
                      <a14:imgEffect>
                        <a14:brightnessContrast contrast="71000"/>
                      </a14:imgEffect>
                    </a14:imgLayer>
                  </a14:imgProps>
                </a:ext>
                <a:ext uri="{28A0092B-C50C-407E-A947-70E740481C1C}">
                  <a14:useLocalDpi xmlns:a14="http://schemas.microsoft.com/office/drawing/2010/main" val="0"/>
                </a:ext>
              </a:extLst>
            </a:blip>
            <a:srcRect/>
            <a:stretch>
              <a:fillRect/>
            </a:stretch>
          </p:blipFill>
          <p:spPr bwMode="auto">
            <a:xfrm rot="18418131">
              <a:off x="7458823" y="3384906"/>
              <a:ext cx="1137484" cy="1158095"/>
            </a:xfrm>
            <a:prstGeom prst="rect">
              <a:avLst/>
            </a:prstGeom>
            <a:solidFill>
              <a:srgbClr val="000000">
                <a:alpha val="0"/>
              </a:srgbClr>
            </a:solidFill>
            <a:ln>
              <a:noFill/>
            </a:ln>
            <a:effectLst/>
            <a:extLst/>
          </p:spPr>
        </p:pic>
      </p:grpSp>
      <p:grpSp>
        <p:nvGrpSpPr>
          <p:cNvPr id="35" name="Group 34"/>
          <p:cNvGrpSpPr/>
          <p:nvPr/>
        </p:nvGrpSpPr>
        <p:grpSpPr>
          <a:xfrm>
            <a:off x="1642929" y="3098613"/>
            <a:ext cx="598448" cy="577802"/>
            <a:chOff x="1982813" y="1478830"/>
            <a:chExt cx="598448" cy="577802"/>
          </a:xfrm>
          <a:noFill/>
        </p:grpSpPr>
        <p:cxnSp>
          <p:nvCxnSpPr>
            <p:cNvPr id="36" name="Straight Arrow Connector 35"/>
            <p:cNvCxnSpPr/>
            <p:nvPr/>
          </p:nvCxnSpPr>
          <p:spPr>
            <a:xfrm flipV="1">
              <a:off x="2057400" y="1676400"/>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V="1">
              <a:off x="2247516" y="1866516"/>
              <a:ext cx="0" cy="380232"/>
            </a:xfrm>
            <a:prstGeom prst="straightConnector1">
              <a:avLst/>
            </a:prstGeom>
            <a:grpFill/>
            <a:ln w="19050">
              <a:solidFill>
                <a:srgbClr val="981E3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82813" y="1478830"/>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Y</a:t>
              </a:r>
              <a:endParaRPr lang="en-US" sz="1200" dirty="0">
                <a:ln>
                  <a:solidFill>
                    <a:srgbClr val="981E32"/>
                  </a:solidFill>
                </a:ln>
                <a:solidFill>
                  <a:srgbClr val="981E32"/>
                </a:solidFill>
              </a:endParaRPr>
            </a:p>
          </p:txBody>
        </p:sp>
        <p:sp>
          <p:nvSpPr>
            <p:cNvPr id="39" name="TextBox 38"/>
            <p:cNvSpPr txBox="1"/>
            <p:nvPr/>
          </p:nvSpPr>
          <p:spPr>
            <a:xfrm>
              <a:off x="2294003" y="1779633"/>
              <a:ext cx="287258" cy="276999"/>
            </a:xfrm>
            <a:prstGeom prst="rect">
              <a:avLst/>
            </a:prstGeom>
            <a:grpFill/>
            <a:ln w="19050">
              <a:noFill/>
            </a:ln>
          </p:spPr>
          <p:txBody>
            <a:bodyPr wrap="none" rtlCol="0">
              <a:spAutoFit/>
            </a:bodyPr>
            <a:lstStyle/>
            <a:p>
              <a:r>
                <a:rPr lang="en-US" sz="1200" dirty="0" smtClean="0">
                  <a:ln>
                    <a:solidFill>
                      <a:srgbClr val="981E32"/>
                    </a:solidFill>
                  </a:ln>
                  <a:solidFill>
                    <a:srgbClr val="981E32"/>
                  </a:solidFill>
                </a:rPr>
                <a:t>X</a:t>
              </a:r>
              <a:endParaRPr lang="en-US" sz="1200" dirty="0">
                <a:ln>
                  <a:solidFill>
                    <a:srgbClr val="981E32"/>
                  </a:solidFill>
                </a:ln>
                <a:solidFill>
                  <a:srgbClr val="981E32"/>
                </a:solidFill>
              </a:endParaRPr>
            </a:p>
          </p:txBody>
        </p:sp>
      </p:grpSp>
    </p:spTree>
    <p:extLst>
      <p:ext uri="{BB962C8B-B14F-4D97-AF65-F5344CB8AC3E}">
        <p14:creationId xmlns:p14="http://schemas.microsoft.com/office/powerpoint/2010/main" val="38752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Tuning summary</a:t>
            </a:r>
            <a:endParaRPr lang="en-US" dirty="0"/>
          </a:p>
        </p:txBody>
      </p:sp>
      <p:sp>
        <p:nvSpPr>
          <p:cNvPr id="4" name="Content Placeholder 3"/>
          <p:cNvSpPr>
            <a:spLocks noGrp="1"/>
          </p:cNvSpPr>
          <p:nvPr>
            <p:ph sz="quarter" idx="14"/>
          </p:nvPr>
        </p:nvSpPr>
        <p:spPr/>
        <p:txBody>
          <a:bodyPr>
            <a:normAutofit lnSpcReduction="10000"/>
          </a:bodyPr>
          <a:lstStyle/>
          <a:p>
            <a:pPr marL="342900" indent="-342900">
              <a:buAutoNum type="arabicPeriod"/>
            </a:pPr>
            <a:r>
              <a:rPr lang="en-US" sz="1400" dirty="0" smtClean="0"/>
              <a:t>Quadrant assembly done at reasonable time. A single 0.010” shim is enough for initial assembly.</a:t>
            </a:r>
          </a:p>
          <a:p>
            <a:pPr marL="342900" indent="-342900">
              <a:buAutoNum type="arabicPeriod"/>
            </a:pPr>
            <a:r>
              <a:rPr lang="en-US" sz="1400" dirty="0" smtClean="0"/>
              <a:t>Quadrants were not straight enough during the tuning, which resulted in big phase errors after assembly of the full device.  Max bow of 18µm and max pitch of 8µm needed to keep phase errors below 5 degrees. Straightening of the quadrant </a:t>
            </a:r>
            <a:r>
              <a:rPr lang="en-US" sz="1400" dirty="0" err="1" smtClean="0"/>
              <a:t>strongback</a:t>
            </a:r>
            <a:r>
              <a:rPr lang="en-US" sz="1400" dirty="0" smtClean="0"/>
              <a:t> on the tuning bench or special tuning fixture is required.</a:t>
            </a:r>
          </a:p>
          <a:p>
            <a:pPr marL="342900" indent="-342900">
              <a:buAutoNum type="arabicPeriod"/>
            </a:pPr>
            <a:r>
              <a:rPr lang="en-US" sz="1400" dirty="0" smtClean="0"/>
              <a:t>Mechanical CMM measurements during and after the tuning are important for keeping enough clearance for vacuum chamber and for checking the quadrant straightness.</a:t>
            </a:r>
          </a:p>
          <a:p>
            <a:pPr marL="342900" indent="-342900">
              <a:buAutoNum type="arabicPeriod"/>
            </a:pPr>
            <a:r>
              <a:rPr lang="en-US" sz="1400" dirty="0" smtClean="0"/>
              <a:t>Since two of the quadrants flipped during assembly, more attention to be paid to the first integral tuning – to be set to zero as close as possible. Otherwise the first integral will result in big second integral for flipped quadrants. </a:t>
            </a:r>
          </a:p>
          <a:p>
            <a:pPr marL="342900" indent="-342900">
              <a:buAutoNum type="arabicPeriod"/>
            </a:pPr>
            <a:r>
              <a:rPr lang="en-US" sz="1400" dirty="0" smtClean="0"/>
              <a:t>Three iterations per quadrant required to complete the tuning. One iteration = 1 day, which adds up  to 3 weeks needed for tuning all the quadrants.</a:t>
            </a:r>
          </a:p>
          <a:p>
            <a:pPr marL="342900" indent="-342900">
              <a:buAutoNum type="arabicPeriod"/>
            </a:pPr>
            <a:r>
              <a:rPr lang="en-US" sz="1400" dirty="0" smtClean="0"/>
              <a:t>Number of field scans/iteration average:</a:t>
            </a:r>
          </a:p>
          <a:p>
            <a:r>
              <a:rPr lang="en-US" sz="1400" dirty="0" smtClean="0"/>
              <a:t>	Q1 – 11 (initial tuning, learning curve)</a:t>
            </a:r>
          </a:p>
          <a:p>
            <a:r>
              <a:rPr lang="en-US" sz="1400" dirty="0" smtClean="0"/>
              <a:t>	Q2 – 15 (more time spent to tune phase errors)</a:t>
            </a:r>
          </a:p>
          <a:p>
            <a:r>
              <a:rPr lang="en-US" sz="1400" dirty="0" smtClean="0"/>
              <a:t>	Q3 - 9</a:t>
            </a:r>
          </a:p>
          <a:p>
            <a:r>
              <a:rPr lang="en-US" sz="1400" dirty="0" smtClean="0"/>
              <a:t>	Q4 – 8</a:t>
            </a:r>
          </a:p>
          <a:p>
            <a:pPr marL="342900" indent="-342900">
              <a:buAutoNum type="arabicPeriod" startAt="7"/>
            </a:pPr>
            <a:r>
              <a:rPr lang="en-US" sz="1400" dirty="0" smtClean="0"/>
              <a:t>Wire measurements desirable to apply corrections for planar Hall effect.</a:t>
            </a:r>
          </a:p>
          <a:p>
            <a:pPr marL="342900" indent="-342900">
              <a:buAutoNum type="arabicPeriod" startAt="7"/>
            </a:pPr>
            <a:r>
              <a:rPr lang="en-US" sz="1400" dirty="0" smtClean="0"/>
              <a:t>Enough time on the schedule for tuning and mechanical measurements is required. </a:t>
            </a:r>
          </a:p>
          <a:p>
            <a:pPr marL="342900" indent="-342900">
              <a:buAutoNum type="arabicPeriod" startAt="5"/>
            </a:pPr>
            <a:endParaRPr lang="en-US" sz="1400" dirty="0" smtClean="0"/>
          </a:p>
          <a:p>
            <a:pPr marL="342900" indent="-342900">
              <a:buAutoNum type="arabicPeriod"/>
            </a:pPr>
            <a:endParaRPr lang="en-US" sz="1400" dirty="0"/>
          </a:p>
        </p:txBody>
      </p:sp>
    </p:spTree>
    <p:extLst>
      <p:ext uri="{BB962C8B-B14F-4D97-AF65-F5344CB8AC3E}">
        <p14:creationId xmlns:p14="http://schemas.microsoft.com/office/powerpoint/2010/main" val="49222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5" name="TextBox 4"/>
          <p:cNvSpPr txBox="1"/>
          <p:nvPr/>
        </p:nvSpPr>
        <p:spPr>
          <a:xfrm>
            <a:off x="3810000" y="3352800"/>
            <a:ext cx="824265" cy="523220"/>
          </a:xfrm>
          <a:prstGeom prst="rect">
            <a:avLst/>
          </a:prstGeom>
          <a:noFill/>
        </p:spPr>
        <p:txBody>
          <a:bodyPr wrap="none" rtlCol="0">
            <a:spAutoFit/>
          </a:bodyPr>
          <a:lstStyle/>
          <a:p>
            <a:r>
              <a:rPr lang="en-US" sz="2800" dirty="0" smtClean="0"/>
              <a:t>End</a:t>
            </a:r>
            <a:endParaRPr lang="en-US" sz="2800" dirty="0"/>
          </a:p>
        </p:txBody>
      </p:sp>
    </p:spTree>
    <p:extLst>
      <p:ext uri="{BB962C8B-B14F-4D97-AF65-F5344CB8AC3E}">
        <p14:creationId xmlns:p14="http://schemas.microsoft.com/office/powerpoint/2010/main" val="163524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smtClean="0"/>
              <a:t>What to tune?</a:t>
            </a:r>
            <a:endParaRPr 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305" y="1797666"/>
            <a:ext cx="3440812" cy="106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5" idx="1"/>
          </p:cNvCxnSpPr>
          <p:nvPr/>
        </p:nvCxnSpPr>
        <p:spPr>
          <a:xfrm>
            <a:off x="830305" y="2329588"/>
            <a:ext cx="3440812"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38600" y="1543750"/>
            <a:ext cx="689565" cy="762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915829" y="1663235"/>
                <a:ext cx="3504870" cy="540212"/>
              </a:xfrm>
              <a:prstGeom prst="rect">
                <a:avLst/>
              </a:prstGeom>
              <a:noFill/>
            </p:spPr>
            <p:txBody>
              <a:bodyPr wrap="none" rtlCol="0">
                <a:spAutoFit/>
              </a:bodyPr>
              <a:lstStyle/>
              <a:p>
                <a:endParaRPr lang="en-US" sz="1400" dirty="0" smtClean="0"/>
              </a:p>
              <a:p>
                <a:pPr/>
                <a14:m>
                  <m:oMathPara xmlns:m="http://schemas.openxmlformats.org/officeDocument/2006/math">
                    <m:oMathParaPr>
                      <m:jc m:val="left"/>
                    </m:oMathParaPr>
                    <m:oMath xmlns:m="http://schemas.openxmlformats.org/officeDocument/2006/math">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𝑦</m:t>
                          </m:r>
                        </m:sub>
                      </m:sSub>
                      <m:r>
                        <a:rPr lang="en-US" sz="1400" b="0" i="1" smtClean="0">
                          <a:latin typeface="Cambria Math"/>
                        </a:rPr>
                        <m:t> </m:t>
                      </m:r>
                      <m:d>
                        <m:dPr>
                          <m:ctrlPr>
                            <a:rPr lang="en-US" sz="1400" b="0" i="1" smtClean="0">
                              <a:latin typeface="Cambria Math"/>
                            </a:rPr>
                          </m:ctrlPr>
                        </m:dPr>
                        <m:e>
                          <m:r>
                            <a:rPr lang="en-US" sz="1400" b="0" i="1" smtClean="0">
                              <a:latin typeface="Cambria Math"/>
                            </a:rPr>
                            <m:t>𝑧</m:t>
                          </m:r>
                        </m:e>
                      </m:d>
                      <m:r>
                        <a:rPr lang="en-US" sz="1400" i="1" smtClean="0">
                          <a:latin typeface="Cambria Math"/>
                        </a:rPr>
                        <m:t>=</m:t>
                      </m:r>
                      <m:sSub>
                        <m:sSubPr>
                          <m:ctrlPr>
                            <a:rPr lang="en-US" sz="1400" i="1" smtClean="0">
                              <a:latin typeface="Cambria Math"/>
                            </a:rPr>
                          </m:ctrlPr>
                        </m:sSubPr>
                        <m:e>
                          <m:r>
                            <a:rPr lang="en-US" sz="1400" b="0" i="1" smtClean="0">
                              <a:latin typeface="Cambria Math"/>
                            </a:rPr>
                            <m:t>𝐵</m:t>
                          </m:r>
                        </m:e>
                        <m:sub>
                          <m:r>
                            <a:rPr lang="en-US" sz="1400" b="0" i="1" smtClean="0">
                              <a:latin typeface="Cambria Math"/>
                            </a:rPr>
                            <m:t>0</m:t>
                          </m:r>
                        </m:sub>
                      </m:sSub>
                      <m:func>
                        <m:funcPr>
                          <m:ctrlPr>
                            <a:rPr lang="en-US" sz="1400" b="0" i="1" smtClean="0">
                              <a:latin typeface="Cambria Math"/>
                            </a:rPr>
                          </m:ctrlPr>
                        </m:funcPr>
                        <m:fName>
                          <m:r>
                            <m:rPr>
                              <m:sty m:val="p"/>
                            </m:rPr>
                            <a:rPr lang="en-US" sz="1400" b="0" i="0" smtClean="0">
                              <a:latin typeface="Cambria Math"/>
                            </a:rPr>
                            <m:t>cos</m:t>
                          </m:r>
                        </m:fName>
                        <m:e>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𝑧</m:t>
                              </m:r>
                            </m:e>
                          </m:d>
                        </m:e>
                      </m:func>
                      <m:r>
                        <a:rPr lang="en-US" sz="1400" b="0" i="1" smtClean="0">
                          <a:latin typeface="Cambria Math"/>
                        </a:rPr>
                        <m:t>;</m:t>
                      </m:r>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r>
                        <a:rPr lang="en-US" sz="1400" b="0" i="1" smtClean="0">
                          <a:latin typeface="Cambria Math"/>
                        </a:rPr>
                        <m:t>=0; </m:t>
                      </m:r>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𝑢</m:t>
                          </m:r>
                        </m:sub>
                      </m:sSub>
                      <m:r>
                        <a:rPr lang="en-US" sz="1400" b="0" i="1" smtClean="0">
                          <a:latin typeface="Cambria Math"/>
                        </a:rPr>
                        <m:t>=2</m:t>
                      </m:r>
                      <m:r>
                        <a:rPr lang="en-US" sz="1400" b="0" i="1" smtClean="0">
                          <a:latin typeface="Cambria Math"/>
                          <a:ea typeface="Cambria Math"/>
                        </a:rPr>
                        <m:t>𝜋</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𝜆</m:t>
                          </m:r>
                        </m:e>
                        <m:sub>
                          <m:r>
                            <a:rPr lang="en-US" sz="1400" b="0" i="1" smtClean="0">
                              <a:latin typeface="Cambria Math"/>
                              <a:ea typeface="Cambria Math"/>
                            </a:rPr>
                            <m:t>𝑢</m:t>
                          </m:r>
                        </m:sub>
                      </m:sSub>
                    </m:oMath>
                  </m:oMathPara>
                </a14:m>
                <a:endParaRPr lang="en-US" sz="1400" b="0" i="1" dirty="0" smtClean="0">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915829" y="1663235"/>
                <a:ext cx="3504870" cy="540212"/>
              </a:xfrm>
              <a:prstGeom prst="rect">
                <a:avLst/>
              </a:prstGeom>
              <a:blipFill rotWithShape="1">
                <a:blip r:embed="rId3"/>
                <a:stretch>
                  <a:fillRect b="-2273"/>
                </a:stretch>
              </a:blipFill>
            </p:spPr>
            <p:txBody>
              <a:bodyPr/>
              <a:lstStyle/>
              <a:p>
                <a:r>
                  <a:rPr lang="en-US">
                    <a:noFill/>
                  </a:rPr>
                  <a:t> </a:t>
                </a:r>
              </a:p>
            </p:txBody>
          </p:sp>
        </mc:Fallback>
      </mc:AlternateContent>
      <p:grpSp>
        <p:nvGrpSpPr>
          <p:cNvPr id="21" name="Group 20"/>
          <p:cNvGrpSpPr/>
          <p:nvPr/>
        </p:nvGrpSpPr>
        <p:grpSpPr>
          <a:xfrm>
            <a:off x="180569" y="1925127"/>
            <a:ext cx="677108" cy="681460"/>
            <a:chOff x="85399" y="2874371"/>
            <a:chExt cx="677108" cy="681460"/>
          </a:xfrm>
        </p:grpSpPr>
        <p:grpSp>
          <p:nvGrpSpPr>
            <p:cNvPr id="13" name="Group 12"/>
            <p:cNvGrpSpPr/>
            <p:nvPr/>
          </p:nvGrpSpPr>
          <p:grpSpPr>
            <a:xfrm>
              <a:off x="85399" y="2874372"/>
              <a:ext cx="677107" cy="681459"/>
              <a:chOff x="1694126" y="1532854"/>
              <a:chExt cx="890933" cy="882486"/>
            </a:xfrm>
          </p:grpSpPr>
          <p:cxnSp>
            <p:nvCxnSpPr>
              <p:cNvPr id="14" name="Straight Arrow Connector 13"/>
              <p:cNvCxnSpPr/>
              <p:nvPr/>
            </p:nvCxnSpPr>
            <p:spPr>
              <a:xfrm flipV="1">
                <a:off x="2057400" y="1676400"/>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V="1">
                <a:off x="2247516" y="1866516"/>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94126" y="1532854"/>
                <a:ext cx="287257" cy="276998"/>
              </a:xfrm>
              <a:prstGeom prst="rect">
                <a:avLst/>
              </a:prstGeom>
              <a:noFill/>
            </p:spPr>
            <p:txBody>
              <a:bodyPr wrap="none" rtlCol="0">
                <a:spAutoFit/>
              </a:bodyPr>
              <a:lstStyle/>
              <a:p>
                <a:r>
                  <a:rPr lang="en-US" sz="1200" dirty="0" smtClean="0"/>
                  <a:t>Y</a:t>
                </a:r>
                <a:endParaRPr lang="en-US" sz="1200" dirty="0"/>
              </a:p>
            </p:txBody>
          </p:sp>
          <p:sp>
            <p:nvSpPr>
              <p:cNvPr id="17" name="TextBox 16"/>
              <p:cNvSpPr txBox="1"/>
              <p:nvPr/>
            </p:nvSpPr>
            <p:spPr>
              <a:xfrm>
                <a:off x="2217630" y="2056628"/>
                <a:ext cx="367429" cy="358712"/>
              </a:xfrm>
              <a:prstGeom prst="rect">
                <a:avLst/>
              </a:prstGeom>
              <a:noFill/>
            </p:spPr>
            <p:txBody>
              <a:bodyPr wrap="none" rtlCol="0">
                <a:spAutoFit/>
              </a:bodyPr>
              <a:lstStyle/>
              <a:p>
                <a:r>
                  <a:rPr lang="en-US" sz="1200" dirty="0" smtClean="0"/>
                  <a:t>Z</a:t>
                </a:r>
                <a:endParaRPr lang="en-US" sz="1200" dirty="0"/>
              </a:p>
            </p:txBody>
          </p:sp>
        </p:grpSp>
        <p:cxnSp>
          <p:nvCxnSpPr>
            <p:cNvPr id="19" name="Straight Arrow Connector 18"/>
            <p:cNvCxnSpPr/>
            <p:nvPr/>
          </p:nvCxnSpPr>
          <p:spPr>
            <a:xfrm flipV="1">
              <a:off x="361486" y="3070794"/>
              <a:ext cx="179818" cy="2080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5249" y="2874371"/>
              <a:ext cx="287258" cy="276999"/>
            </a:xfrm>
            <a:prstGeom prst="rect">
              <a:avLst/>
            </a:prstGeom>
            <a:noFill/>
          </p:spPr>
          <p:txBody>
            <a:bodyPr wrap="none" rtlCol="0">
              <a:spAutoFit/>
            </a:bodyPr>
            <a:lstStyle/>
            <a:p>
              <a:r>
                <a:rPr lang="en-US" sz="1200" dirty="0" smtClean="0"/>
                <a:t>X</a:t>
              </a:r>
              <a:endParaRPr lang="en-US" sz="1200" dirty="0"/>
            </a:p>
          </p:txBody>
        </p:sp>
      </p:grpSp>
      <p:grpSp>
        <p:nvGrpSpPr>
          <p:cNvPr id="51" name="Group 50"/>
          <p:cNvGrpSpPr/>
          <p:nvPr/>
        </p:nvGrpSpPr>
        <p:grpSpPr>
          <a:xfrm>
            <a:off x="1109756" y="3540678"/>
            <a:ext cx="3009803" cy="1088760"/>
            <a:chOff x="876399" y="4191000"/>
            <a:chExt cx="3009803" cy="1088760"/>
          </a:xfrm>
        </p:grpSpPr>
        <p:grpSp>
          <p:nvGrpSpPr>
            <p:cNvPr id="43" name="Group 42"/>
            <p:cNvGrpSpPr/>
            <p:nvPr/>
          </p:nvGrpSpPr>
          <p:grpSpPr>
            <a:xfrm>
              <a:off x="876399" y="4260061"/>
              <a:ext cx="3009803" cy="1019699"/>
              <a:chOff x="914400" y="3854229"/>
              <a:chExt cx="3657602" cy="1330021"/>
            </a:xfrm>
          </p:grpSpPr>
          <p:cxnSp>
            <p:nvCxnSpPr>
              <p:cNvPr id="34" name="Straight Connector 33"/>
              <p:cNvCxnSpPr/>
              <p:nvPr/>
            </p:nvCxnSpPr>
            <p:spPr>
              <a:xfrm flipH="1" flipV="1">
                <a:off x="930471" y="4754322"/>
                <a:ext cx="3641531" cy="8178"/>
              </a:xfrm>
              <a:prstGeom prst="line">
                <a:avLst/>
              </a:prstGeom>
              <a:ln>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914400" y="4357312"/>
                <a:ext cx="3339548" cy="826938"/>
              </a:xfrm>
              <a:custGeom>
                <a:avLst/>
                <a:gdLst>
                  <a:gd name="connsiteX0" fmla="*/ 0 w 3339548"/>
                  <a:gd name="connsiteY0" fmla="*/ 826938 h 826938"/>
                  <a:gd name="connsiteX1" fmla="*/ 842838 w 3339548"/>
                  <a:gd name="connsiteY1" fmla="*/ 3 h 826938"/>
                  <a:gd name="connsiteX2" fmla="*/ 1677725 w 3339548"/>
                  <a:gd name="connsiteY2" fmla="*/ 826938 h 826938"/>
                  <a:gd name="connsiteX3" fmla="*/ 2512612 w 3339548"/>
                  <a:gd name="connsiteY3" fmla="*/ 3 h 826938"/>
                  <a:gd name="connsiteX4" fmla="*/ 3339548 w 3339548"/>
                  <a:gd name="connsiteY4" fmla="*/ 818987 h 82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548" h="826938">
                    <a:moveTo>
                      <a:pt x="0" y="826938"/>
                    </a:moveTo>
                    <a:cubicBezTo>
                      <a:pt x="281608" y="413470"/>
                      <a:pt x="563217" y="3"/>
                      <a:pt x="842838" y="3"/>
                    </a:cubicBezTo>
                    <a:cubicBezTo>
                      <a:pt x="1122459" y="3"/>
                      <a:pt x="1399429" y="826938"/>
                      <a:pt x="1677725" y="826938"/>
                    </a:cubicBezTo>
                    <a:cubicBezTo>
                      <a:pt x="1956021" y="826938"/>
                      <a:pt x="2235642" y="1328"/>
                      <a:pt x="2512612" y="3"/>
                    </a:cubicBezTo>
                    <a:cubicBezTo>
                      <a:pt x="2789582" y="-1322"/>
                      <a:pt x="3064565" y="408832"/>
                      <a:pt x="3339548" y="8189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1752600" y="403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400811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742938" y="4261099"/>
                <a:ext cx="1676400"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2345572" y="3854229"/>
                    <a:ext cx="4219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𝑢</m:t>
                              </m:r>
                            </m:sub>
                          </m:sSub>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345572" y="3854229"/>
                    <a:ext cx="421974" cy="307777"/>
                  </a:xfrm>
                  <a:prstGeom prst="rect">
                    <a:avLst/>
                  </a:prstGeom>
                  <a:blipFill rotWithShape="1">
                    <a:blip r:embed="rId4"/>
                    <a:stretch>
                      <a:fillRect b="-20513"/>
                    </a:stretch>
                  </a:blipFill>
                </p:spPr>
                <p:txBody>
                  <a:bodyPr/>
                  <a:lstStyle/>
                  <a:p>
                    <a:r>
                      <a:rPr lang="en-US">
                        <a:noFill/>
                      </a:rPr>
                      <a:t> </a:t>
                    </a:r>
                  </a:p>
                </p:txBody>
              </p:sp>
            </mc:Fallback>
          </mc:AlternateContent>
        </p:grpSp>
        <p:cxnSp>
          <p:nvCxnSpPr>
            <p:cNvPr id="45" name="Straight Connector 44"/>
            <p:cNvCxnSpPr/>
            <p:nvPr/>
          </p:nvCxnSpPr>
          <p:spPr>
            <a:xfrm flipV="1">
              <a:off x="889623" y="4191000"/>
              <a:ext cx="1015377" cy="960771"/>
            </a:xfrm>
            <a:prstGeom prst="line">
              <a:avLst/>
            </a:prstGeom>
          </p:spPr>
          <p:style>
            <a:lnRef idx="1">
              <a:schemeClr val="accent1"/>
            </a:lnRef>
            <a:fillRef idx="0">
              <a:schemeClr val="accent1"/>
            </a:fillRef>
            <a:effectRef idx="0">
              <a:schemeClr val="accent1"/>
            </a:effectRef>
            <a:fontRef idx="minor">
              <a:schemeClr val="tx1"/>
            </a:fontRef>
          </p:style>
        </p:cxnSp>
        <p:sp>
          <p:nvSpPr>
            <p:cNvPr id="47" name="Arc 46"/>
            <p:cNvSpPr/>
            <p:nvPr/>
          </p:nvSpPr>
          <p:spPr>
            <a:xfrm>
              <a:off x="1143000" y="4786990"/>
              <a:ext cx="254311" cy="285028"/>
            </a:xfrm>
            <a:prstGeom prst="arc">
              <a:avLst>
                <a:gd name="adj1" fmla="val 16200000"/>
                <a:gd name="adj2" fmla="val 934556"/>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1204980" y="4918129"/>
                  <a:ext cx="3818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US" sz="1400" b="0" i="1" smtClean="0">
                            <a:latin typeface="Cambria Math"/>
                          </a:rPr>
                          <m:t>′</m:t>
                        </m:r>
                      </m:oMath>
                    </m:oMathPara>
                  </a14:m>
                  <a:endParaRPr lang="en-US"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04980" y="4918129"/>
                  <a:ext cx="381835" cy="307777"/>
                </a:xfrm>
                <a:prstGeom prst="rect">
                  <a:avLst/>
                </a:prstGeom>
                <a:blipFill rotWithShape="1">
                  <a:blip r:embed="rId5"/>
                  <a:stretch>
                    <a:fillRect/>
                  </a:stretch>
                </a:blipFill>
              </p:spPr>
              <p:txBody>
                <a:bodyPr/>
                <a:lstStyle/>
                <a:p>
                  <a:r>
                    <a:rPr lang="en-US">
                      <a:noFill/>
                    </a:rPr>
                    <a:t> </a:t>
                  </a:r>
                </a:p>
              </p:txBody>
            </p:sp>
          </mc:Fallback>
        </mc:AlternateContent>
        <p:sp>
          <p:nvSpPr>
            <p:cNvPr id="49" name="Oval 48"/>
            <p:cNvSpPr/>
            <p:nvPr/>
          </p:nvSpPr>
          <p:spPr>
            <a:xfrm>
              <a:off x="1515422" y="4619950"/>
              <a:ext cx="101445" cy="45719"/>
            </a:xfrm>
            <a:prstGeom prst="ellipse">
              <a:avLst/>
            </a:prstGeom>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2894914" y="4625666"/>
              <a:ext cx="101445" cy="45719"/>
            </a:xfrm>
            <a:prstGeom prst="ellipse">
              <a:avLst/>
            </a:prstGeom>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52" name="TextBox 51"/>
              <p:cNvSpPr txBox="1"/>
              <p:nvPr/>
            </p:nvSpPr>
            <p:spPr>
              <a:xfrm>
                <a:off x="4915829" y="2833415"/>
                <a:ext cx="277755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𝑆</m:t>
                      </m:r>
                      <m:r>
                        <a:rPr lang="en-US" sz="1400" b="0" i="1" smtClean="0">
                          <a:latin typeface="Cambria Math"/>
                        </a:rPr>
                        <m:t>(</m:t>
                      </m:r>
                      <m:r>
                        <a:rPr lang="en-US" sz="1400" b="0" i="1" smtClean="0">
                          <a:latin typeface="Cambria Math"/>
                        </a:rPr>
                        <m:t>𝑧</m:t>
                      </m:r>
                      <m:r>
                        <a:rPr lang="en-US" sz="1400" b="0" i="1" smtClean="0">
                          <a:latin typeface="Cambria Math"/>
                        </a:rPr>
                        <m:t>)=</m:t>
                      </m:r>
                      <m:f>
                        <m:fPr>
                          <m:ctrlPr>
                            <a:rPr lang="en-US" sz="140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i="1" smtClean="0">
                              <a:latin typeface="Cambria Math"/>
                            </a:rPr>
                          </m:ctrlPr>
                        </m:naryPr>
                        <m:sub>
                          <m:r>
                            <m:rPr>
                              <m:brk m:alnAt="23"/>
                            </m:rPr>
                            <a:rPr lang="en-US" sz="1400" b="0" i="1" smtClean="0">
                              <a:latin typeface="Cambria Math"/>
                            </a:rPr>
                            <m:t>0</m:t>
                          </m:r>
                        </m:sub>
                        <m:sup>
                          <m:r>
                            <a:rPr lang="en-US" sz="1400" b="0" i="1" smtClean="0">
                              <a:latin typeface="Cambria Math"/>
                            </a:rPr>
                            <m:t>𝑧</m:t>
                          </m:r>
                        </m:sup>
                        <m:e>
                          <m:d>
                            <m:dPr>
                              <m:ctrlPr>
                                <a:rPr lang="en-US" sz="1400" b="0" i="1" smtClean="0">
                                  <a:latin typeface="Cambria Math"/>
                                </a:rPr>
                              </m:ctrlPr>
                            </m:dPr>
                            <m:e>
                              <m:f>
                                <m:fPr>
                                  <m:ctrlPr>
                                    <a:rPr lang="en-US" sz="1400" b="0" i="1" smtClean="0">
                                      <a:latin typeface="Cambria Math"/>
                                    </a:rPr>
                                  </m:ctrlPr>
                                </m:fPr>
                                <m:num>
                                  <m:r>
                                    <a:rPr lang="en-US" sz="1400" b="0" i="1" smtClean="0">
                                      <a:latin typeface="Cambria Math"/>
                                    </a:rPr>
                                    <m:t>1</m:t>
                                  </m:r>
                                </m:num>
                                <m:den>
                                  <m:sSup>
                                    <m:sSupPr>
                                      <m:ctrlPr>
                                        <a:rPr lang="en-US" sz="1400" b="0" i="1" smtClean="0">
                                          <a:latin typeface="Cambria Math"/>
                                        </a:rPr>
                                      </m:ctrlPr>
                                    </m:sSupPr>
                                    <m:e>
                                      <m:r>
                                        <a:rPr lang="en-US" sz="1400" b="0" i="1" smtClean="0">
                                          <a:latin typeface="Cambria Math"/>
                                          <a:ea typeface="Cambria Math"/>
                                        </a:rPr>
                                        <m:t>𝛾</m:t>
                                      </m:r>
                                    </m:e>
                                    <m:sup>
                                      <m:r>
                                        <a:rPr lang="en-US" sz="1400" b="0" i="1" smtClean="0">
                                          <a:latin typeface="Cambria Math"/>
                                        </a:rPr>
                                        <m:t>2</m:t>
                                      </m:r>
                                    </m:sup>
                                  </m:sSup>
                                </m:den>
                              </m:f>
                              <m:r>
                                <a:rPr lang="en-US" sz="1400" b="0" i="1" smtClean="0">
                                  <a:latin typeface="Cambria Math"/>
                                </a:rPr>
                                <m:t>+</m:t>
                              </m:r>
                              <m:sSup>
                                <m:sSupPr>
                                  <m:ctrlPr>
                                    <a:rPr lang="en-US" sz="1400" b="0" i="1" smtClean="0">
                                      <a:latin typeface="Cambria Math"/>
                                    </a:rPr>
                                  </m:ctrlPr>
                                </m:sSupPr>
                                <m:e>
                                  <m:r>
                                    <a:rPr lang="en-US" sz="1400" b="0" i="1" smtClean="0">
                                      <a:latin typeface="Cambria Math"/>
                                    </a:rPr>
                                    <m:t>𝑥</m:t>
                                  </m:r>
                                </m:e>
                                <m:sup>
                                  <m:r>
                                    <a:rPr lang="en-US" sz="1400" b="0" i="1" smtClean="0">
                                      <a:latin typeface="Cambria Math"/>
                                    </a:rPr>
                                    <m:t>′2</m:t>
                                  </m:r>
                                </m:sup>
                              </m:sSup>
                              <m:r>
                                <a:rPr lang="en-US" sz="1400" b="0" i="1" smtClean="0">
                                  <a:latin typeface="Cambria Math"/>
                                </a:rPr>
                                <m:t>+</m:t>
                              </m:r>
                              <m:sSup>
                                <m:sSupPr>
                                  <m:ctrlPr>
                                    <a:rPr lang="en-US" sz="1400" b="0" i="1" smtClean="0">
                                      <a:latin typeface="Cambria Math"/>
                                    </a:rPr>
                                  </m:ctrlPr>
                                </m:sSupPr>
                                <m:e>
                                  <m:r>
                                    <a:rPr lang="en-US" sz="1400" b="0" i="1" smtClean="0">
                                      <a:latin typeface="Cambria Math"/>
                                    </a:rPr>
                                    <m:t>𝑦</m:t>
                                  </m:r>
                                </m:e>
                                <m:sup>
                                  <m:r>
                                    <a:rPr lang="en-US" sz="1400" b="0" i="1" smtClean="0">
                                      <a:latin typeface="Cambria Math"/>
                                    </a:rPr>
                                    <m:t>′2</m:t>
                                  </m:r>
                                </m:sup>
                              </m:sSup>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915829" y="2833415"/>
                <a:ext cx="2777555" cy="576376"/>
              </a:xfrm>
              <a:prstGeom prst="rect">
                <a:avLst/>
              </a:prstGeom>
              <a:blipFill rotWithShape="1">
                <a:blip r:embed="rId6"/>
                <a:stretch>
                  <a:fillRect t="-145745" b="-217021"/>
                </a:stretch>
              </a:blipFill>
            </p:spPr>
            <p:txBody>
              <a:bodyPr/>
              <a:lstStyle/>
              <a:p>
                <a:r>
                  <a:rPr lang="en-US">
                    <a:noFill/>
                  </a:rPr>
                  <a:t> </a:t>
                </a:r>
              </a:p>
            </p:txBody>
          </p:sp>
        </mc:Fallback>
      </mc:AlternateContent>
      <p:cxnSp>
        <p:nvCxnSpPr>
          <p:cNvPr id="54" name="Straight Arrow Connector 53"/>
          <p:cNvCxnSpPr/>
          <p:nvPr/>
        </p:nvCxnSpPr>
        <p:spPr>
          <a:xfrm>
            <a:off x="3178994" y="3999481"/>
            <a:ext cx="407163" cy="0"/>
          </a:xfrm>
          <a:prstGeom prst="straightConnector1">
            <a:avLst/>
          </a:prstGeom>
          <a:ln>
            <a:solidFill>
              <a:srgbClr val="981E3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3396862" y="3685712"/>
                <a:ext cx="41626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ea typeface="Cambria Math"/>
                            </a:rPr>
                            <m:t>𝑣</m:t>
                          </m:r>
                        </m:e>
                        <m:sub>
                          <m:r>
                            <a:rPr lang="en-US" sz="1400" b="0" i="1" smtClean="0">
                              <a:latin typeface="Cambria Math"/>
                            </a:rPr>
                            <m:t>𝑧</m:t>
                          </m:r>
                        </m:sub>
                      </m:sSub>
                    </m:oMath>
                  </m:oMathPara>
                </a14:m>
                <a:endParaRPr lang="en-US"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396862" y="3685712"/>
                <a:ext cx="416268" cy="30777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951459" y="3975344"/>
                <a:ext cx="323422" cy="30777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n>
                            <a:solidFill>
                              <a:srgbClr val="7030A0"/>
                            </a:solidFill>
                          </a:ln>
                          <a:latin typeface="Cambria Math"/>
                        </a:rPr>
                        <m:t>𝑐</m:t>
                      </m:r>
                    </m:oMath>
                  </m:oMathPara>
                </a14:m>
                <a:endParaRPr lang="en-US" sz="1400" dirty="0">
                  <a:ln>
                    <a:solidFill>
                      <a:srgbClr val="7030A0"/>
                    </a:solidFill>
                  </a:ln>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951459" y="3975344"/>
                <a:ext cx="323422" cy="307777"/>
              </a:xfrm>
              <a:prstGeom prst="rect">
                <a:avLst/>
              </a:prstGeom>
              <a:blipFill rotWithShape="1">
                <a:blip r:embed="rId8"/>
                <a:stretch>
                  <a:fillRect/>
                </a:stretch>
              </a:blipFill>
              <a:ln>
                <a:noFill/>
              </a:ln>
            </p:spPr>
            <p:txBody>
              <a:bodyPr/>
              <a:lstStyle/>
              <a:p>
                <a:r>
                  <a:rPr lang="en-US">
                    <a:noFill/>
                  </a:rPr>
                  <a:t> </a:t>
                </a:r>
              </a:p>
            </p:txBody>
          </p:sp>
        </mc:Fallback>
      </mc:AlternateContent>
      <p:grpSp>
        <p:nvGrpSpPr>
          <p:cNvPr id="58" name="Group 57"/>
          <p:cNvGrpSpPr/>
          <p:nvPr/>
        </p:nvGrpSpPr>
        <p:grpSpPr>
          <a:xfrm>
            <a:off x="378743" y="3914026"/>
            <a:ext cx="688303" cy="738189"/>
            <a:chOff x="74204" y="2893041"/>
            <a:chExt cx="688303" cy="738189"/>
          </a:xfrm>
        </p:grpSpPr>
        <p:grpSp>
          <p:nvGrpSpPr>
            <p:cNvPr id="59" name="Group 58"/>
            <p:cNvGrpSpPr/>
            <p:nvPr/>
          </p:nvGrpSpPr>
          <p:grpSpPr>
            <a:xfrm>
              <a:off x="181075" y="2985219"/>
              <a:ext cx="581432" cy="646011"/>
              <a:chOff x="1820015" y="1676400"/>
              <a:chExt cx="765044" cy="836581"/>
            </a:xfrm>
          </p:grpSpPr>
          <p:cxnSp>
            <p:nvCxnSpPr>
              <p:cNvPr id="62" name="Straight Arrow Connector 61"/>
              <p:cNvCxnSpPr/>
              <p:nvPr/>
            </p:nvCxnSpPr>
            <p:spPr>
              <a:xfrm flipV="1">
                <a:off x="2057400" y="1676400"/>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V="1">
                <a:off x="2247516" y="1866516"/>
                <a:ext cx="0" cy="380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20015" y="2235983"/>
                <a:ext cx="287257" cy="276998"/>
              </a:xfrm>
              <a:prstGeom prst="rect">
                <a:avLst/>
              </a:prstGeom>
              <a:noFill/>
            </p:spPr>
            <p:txBody>
              <a:bodyPr wrap="none" rtlCol="0">
                <a:spAutoFit/>
              </a:bodyPr>
              <a:lstStyle/>
              <a:p>
                <a:r>
                  <a:rPr lang="en-US" sz="1200" dirty="0" smtClean="0"/>
                  <a:t>Y</a:t>
                </a:r>
                <a:endParaRPr lang="en-US" sz="1200" dirty="0"/>
              </a:p>
            </p:txBody>
          </p:sp>
          <p:sp>
            <p:nvSpPr>
              <p:cNvPr id="65" name="TextBox 64"/>
              <p:cNvSpPr txBox="1"/>
              <p:nvPr/>
            </p:nvSpPr>
            <p:spPr>
              <a:xfrm>
                <a:off x="2217630" y="2056628"/>
                <a:ext cx="367429" cy="358712"/>
              </a:xfrm>
              <a:prstGeom prst="rect">
                <a:avLst/>
              </a:prstGeom>
              <a:noFill/>
            </p:spPr>
            <p:txBody>
              <a:bodyPr wrap="none" rtlCol="0">
                <a:spAutoFit/>
              </a:bodyPr>
              <a:lstStyle/>
              <a:p>
                <a:r>
                  <a:rPr lang="en-US" sz="1200" dirty="0" smtClean="0"/>
                  <a:t>Z</a:t>
                </a:r>
                <a:endParaRPr lang="en-US" sz="1200" dirty="0"/>
              </a:p>
            </p:txBody>
          </p:sp>
        </p:grpSp>
        <p:cxnSp>
          <p:nvCxnSpPr>
            <p:cNvPr id="60" name="Straight Arrow Connector 59"/>
            <p:cNvCxnSpPr>
              <a:endCxn id="64" idx="1"/>
            </p:cNvCxnSpPr>
            <p:nvPr/>
          </p:nvCxnSpPr>
          <p:spPr>
            <a:xfrm flipH="1">
              <a:off x="181075" y="3278832"/>
              <a:ext cx="180411" cy="2454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204" y="2893041"/>
              <a:ext cx="287258" cy="276999"/>
            </a:xfrm>
            <a:prstGeom prst="rect">
              <a:avLst/>
            </a:prstGeom>
            <a:noFill/>
          </p:spPr>
          <p:txBody>
            <a:bodyPr wrap="none" rtlCol="0">
              <a:spAutoFit/>
            </a:bodyPr>
            <a:lstStyle/>
            <a:p>
              <a:r>
                <a:rPr lang="en-US" sz="1200" dirty="0" smtClean="0"/>
                <a:t>X</a:t>
              </a:r>
              <a:endParaRPr lang="en-US" sz="1200" dirty="0"/>
            </a:p>
          </p:txBody>
        </p:sp>
      </p:grpSp>
      <mc:AlternateContent xmlns:mc="http://schemas.openxmlformats.org/markup-compatibility/2006" xmlns:a14="http://schemas.microsoft.com/office/drawing/2010/main">
        <mc:Choice Requires="a14">
          <p:sp>
            <p:nvSpPr>
              <p:cNvPr id="67" name="TextBox 66"/>
              <p:cNvSpPr txBox="1"/>
              <p:nvPr/>
            </p:nvSpPr>
            <p:spPr>
              <a:xfrm>
                <a:off x="4915829" y="4619499"/>
                <a:ext cx="2141292" cy="584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𝑥</m:t>
                          </m:r>
                        </m:e>
                        <m:sup>
                          <m:r>
                            <a:rPr lang="en-US" sz="1400" b="0" i="1" smtClean="0">
                              <a:latin typeface="Cambria Math"/>
                            </a:rPr>
                            <m:t>′</m:t>
                          </m:r>
                        </m:sup>
                      </m:sSup>
                      <m:d>
                        <m:dPr>
                          <m:ctrlPr>
                            <a:rPr lang="en-US" sz="1400" b="0" i="1" smtClean="0">
                              <a:latin typeface="Cambria Math"/>
                            </a:rPr>
                          </m:ctrlPr>
                        </m:dPr>
                        <m:e>
                          <m:r>
                            <a:rPr lang="en-US" sz="1400" b="0" i="1" smtClean="0">
                              <a:latin typeface="Cambria Math"/>
                            </a:rPr>
                            <m:t>𝑧</m:t>
                          </m:r>
                        </m:e>
                      </m:d>
                      <m:r>
                        <a:rPr lang="en-US" sz="1400" i="1" smtClean="0">
                          <a:latin typeface="Cambria Math"/>
                        </a:rPr>
                        <m:t>=</m:t>
                      </m:r>
                      <m:r>
                        <a:rPr lang="en-US" sz="1400" b="0" i="1" smtClean="0">
                          <a:latin typeface="Cambria Math"/>
                        </a:rPr>
                        <m:t>−</m:t>
                      </m:r>
                      <m:r>
                        <a:rPr lang="en-US" sz="1400" b="0" i="1" smtClean="0">
                          <a:latin typeface="Cambria Math"/>
                        </a:rPr>
                        <m:t>𝐶</m:t>
                      </m:r>
                      <m:nary>
                        <m:naryPr>
                          <m:ctrlPr>
                            <a:rPr lang="en-US" sz="1400" b="0" i="1" smtClean="0">
                              <a:latin typeface="Cambria Math"/>
                            </a:rPr>
                          </m:ctrlPr>
                        </m:naryPr>
                        <m:sub>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0</m:t>
                              </m:r>
                            </m:sub>
                          </m:sSub>
                        </m:sub>
                        <m:sup>
                          <m:r>
                            <a:rPr lang="en-US" sz="1400" b="0" i="1" smtClean="0">
                              <a:latin typeface="Cambria Math"/>
                            </a:rPr>
                            <m:t>𝑧</m:t>
                          </m:r>
                        </m:sup>
                        <m:e>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𝑦</m:t>
                              </m:r>
                            </m:sub>
                          </m:sSub>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915829" y="4619499"/>
                <a:ext cx="2141292" cy="584327"/>
              </a:xfrm>
              <a:prstGeom prst="rect">
                <a:avLst/>
              </a:prstGeom>
              <a:blipFill rotWithShape="1">
                <a:blip r:embed="rId9"/>
                <a:stretch>
                  <a:fillRect t="-144792" r="-6250" b="-20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915829" y="5203826"/>
                <a:ext cx="2004331" cy="584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𝑦</m:t>
                          </m:r>
                        </m:e>
                        <m:sup>
                          <m:r>
                            <a:rPr lang="en-US" sz="1400" b="0" i="1" smtClean="0">
                              <a:latin typeface="Cambria Math"/>
                            </a:rPr>
                            <m:t>′</m:t>
                          </m:r>
                        </m:sup>
                      </m:sSup>
                      <m:d>
                        <m:dPr>
                          <m:ctrlPr>
                            <a:rPr lang="en-US" sz="1400" b="0" i="1" smtClean="0">
                              <a:latin typeface="Cambria Math"/>
                            </a:rPr>
                          </m:ctrlPr>
                        </m:dPr>
                        <m:e>
                          <m:r>
                            <a:rPr lang="en-US" sz="1400" b="0" i="1" smtClean="0">
                              <a:latin typeface="Cambria Math"/>
                            </a:rPr>
                            <m:t>𝑧</m:t>
                          </m:r>
                        </m:e>
                      </m:d>
                      <m:r>
                        <a:rPr lang="en-US" sz="1400" i="1" smtClean="0">
                          <a:latin typeface="Cambria Math"/>
                        </a:rPr>
                        <m:t>=</m:t>
                      </m:r>
                      <m:r>
                        <a:rPr lang="en-US" sz="1400" b="0" i="1" smtClean="0">
                          <a:latin typeface="Cambria Math"/>
                        </a:rPr>
                        <m:t>𝐶</m:t>
                      </m:r>
                      <m:nary>
                        <m:naryPr>
                          <m:ctrlPr>
                            <a:rPr lang="en-US" sz="1400" b="0" i="1" smtClean="0">
                              <a:latin typeface="Cambria Math"/>
                            </a:rPr>
                          </m:ctrlPr>
                        </m:naryPr>
                        <m:sub>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0</m:t>
                              </m:r>
                            </m:sub>
                          </m:sSub>
                        </m:sub>
                        <m:sup>
                          <m:r>
                            <a:rPr lang="en-US" sz="1400" b="0" i="1" smtClean="0">
                              <a:latin typeface="Cambria Math"/>
                            </a:rPr>
                            <m:t>𝑧</m:t>
                          </m:r>
                        </m:sup>
                        <m:e>
                          <m:sSub>
                            <m:sSubPr>
                              <m:ctrlPr>
                                <a:rPr lang="en-US" sz="1400" b="0" i="1" smtClean="0">
                                  <a:latin typeface="Cambria Math"/>
                                </a:rPr>
                              </m:ctrlPr>
                            </m:sSubPr>
                            <m:e>
                              <m:r>
                                <a:rPr lang="en-US" sz="1400" b="0" i="1" smtClean="0">
                                  <a:latin typeface="Cambria Math"/>
                                </a:rPr>
                                <m:t>𝐵</m:t>
                              </m:r>
                            </m:e>
                            <m:sub>
                              <m:r>
                                <a:rPr lang="en-US" sz="1400" b="0" i="1" smtClean="0">
                                  <a:latin typeface="Cambria Math"/>
                                </a:rPr>
                                <m:t>𝑥</m:t>
                              </m:r>
                            </m:sub>
                          </m:sSub>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d>
                          <m:r>
                            <a:rPr lang="en-US" sz="1400" b="0" i="1" smtClean="0">
                              <a:latin typeface="Cambria Math"/>
                            </a:rPr>
                            <m:t>𝑑</m:t>
                          </m:r>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e>
                      </m:nary>
                    </m:oMath>
                  </m:oMathPara>
                </a14:m>
                <a:endParaRPr lang="en-US"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15829" y="5203826"/>
                <a:ext cx="2004331" cy="584327"/>
              </a:xfrm>
              <a:prstGeom prst="rect">
                <a:avLst/>
              </a:prstGeom>
              <a:blipFill rotWithShape="1">
                <a:blip r:embed="rId10"/>
                <a:stretch>
                  <a:fillRect t="-144792" r="-7295" b="-20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7311598" y="4663420"/>
                <a:ext cx="998928" cy="496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𝐶</m:t>
                      </m:r>
                      <m:r>
                        <a:rPr lang="en-US" sz="1400" i="1" smtClean="0">
                          <a:latin typeface="Cambria Math"/>
                        </a:rPr>
                        <m:t>=</m:t>
                      </m:r>
                      <m:f>
                        <m:fPr>
                          <m:ctrlPr>
                            <a:rPr lang="en-US" sz="1400" i="1">
                              <a:latin typeface="Cambria Math"/>
                            </a:rPr>
                          </m:ctrlPr>
                        </m:fPr>
                        <m:num>
                          <m:r>
                            <a:rPr lang="en-US" sz="1400" b="0" i="1" smtClean="0">
                              <a:latin typeface="Cambria Math"/>
                            </a:rPr>
                            <m:t>𝑒</m:t>
                          </m:r>
                        </m:num>
                        <m:den>
                          <m:r>
                            <a:rPr lang="en-US" sz="1400" i="1">
                              <a:latin typeface="Cambria Math"/>
                              <a:ea typeface="Cambria Math"/>
                            </a:rPr>
                            <m:t>𝛾</m:t>
                          </m:r>
                          <m:r>
                            <a:rPr lang="en-US" sz="1400" i="1">
                              <a:latin typeface="Cambria Math"/>
                              <a:ea typeface="Cambria Math"/>
                            </a:rPr>
                            <m:t>𝑚</m:t>
                          </m:r>
                          <m:sSub>
                            <m:sSubPr>
                              <m:ctrlPr>
                                <a:rPr lang="en-US" sz="1400" i="1">
                                  <a:latin typeface="Cambria Math"/>
                                  <a:ea typeface="Cambria Math"/>
                                </a:rPr>
                              </m:ctrlPr>
                            </m:sSubPr>
                            <m:e>
                              <m:r>
                                <a:rPr lang="en-US" sz="1400" i="1">
                                  <a:latin typeface="Cambria Math"/>
                                  <a:ea typeface="Cambria Math"/>
                                </a:rPr>
                                <m:t>𝑣</m:t>
                              </m:r>
                            </m:e>
                            <m:sub>
                              <m:r>
                                <a:rPr lang="en-US" sz="1400" i="1">
                                  <a:latin typeface="Cambria Math"/>
                                  <a:ea typeface="Cambria Math"/>
                                </a:rPr>
                                <m:t>𝑧</m:t>
                              </m:r>
                            </m:sub>
                          </m:sSub>
                        </m:den>
                      </m:f>
                    </m:oMath>
                  </m:oMathPara>
                </a14:m>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7311598" y="4663420"/>
                <a:ext cx="998928" cy="496483"/>
              </a:xfrm>
              <a:prstGeom prst="rect">
                <a:avLst/>
              </a:prstGeom>
              <a:blipFill rotWithShape="1">
                <a:blip r:embed="rId11"/>
                <a:stretch>
                  <a:fillRect b="-2469"/>
                </a:stretch>
              </a:blipFill>
            </p:spPr>
            <p:txBody>
              <a:bodyPr/>
              <a:lstStyle/>
              <a:p>
                <a:r>
                  <a:rPr lang="en-US">
                    <a:noFill/>
                  </a:rPr>
                  <a:t> </a:t>
                </a:r>
              </a:p>
            </p:txBody>
          </p:sp>
        </mc:Fallback>
      </mc:AlternateContent>
      <p:sp>
        <p:nvSpPr>
          <p:cNvPr id="4" name="TextBox 3"/>
          <p:cNvSpPr txBox="1"/>
          <p:nvPr/>
        </p:nvSpPr>
        <p:spPr>
          <a:xfrm>
            <a:off x="4629099" y="1352575"/>
            <a:ext cx="944489" cy="461665"/>
          </a:xfrm>
          <a:prstGeom prst="rect">
            <a:avLst/>
          </a:prstGeom>
          <a:noFill/>
        </p:spPr>
        <p:txBody>
          <a:bodyPr wrap="none" rtlCol="0">
            <a:spAutoFit/>
          </a:bodyPr>
          <a:lstStyle/>
          <a:p>
            <a:r>
              <a:rPr lang="en-US" sz="1200" dirty="0"/>
              <a:t>Beam axis:</a:t>
            </a:r>
          </a:p>
          <a:p>
            <a:endParaRPr lang="en-US" sz="1200" dirty="0"/>
          </a:p>
        </p:txBody>
      </p:sp>
      <mc:AlternateContent xmlns:mc="http://schemas.openxmlformats.org/markup-compatibility/2006" xmlns:a14="http://schemas.microsoft.com/office/drawing/2010/main">
        <mc:Choice Requires="a14">
          <p:sp>
            <p:nvSpPr>
              <p:cNvPr id="6" name="TextBox 5"/>
              <p:cNvSpPr txBox="1"/>
              <p:nvPr/>
            </p:nvSpPr>
            <p:spPr>
              <a:xfrm>
                <a:off x="7293045" y="2313065"/>
                <a:ext cx="1421095" cy="49763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1400" i="1">
                          <a:latin typeface="Cambria Math"/>
                        </a:rPr>
                        <m:t>𝐾</m:t>
                      </m:r>
                      <m:r>
                        <a:rPr lang="en-US" sz="1400" i="1">
                          <a:latin typeface="Cambria Math"/>
                        </a:rPr>
                        <m:t>=−</m:t>
                      </m:r>
                      <m:f>
                        <m:fPr>
                          <m:ctrlPr>
                            <a:rPr lang="en-US" sz="1400" i="1">
                              <a:latin typeface="Cambria Math"/>
                            </a:rPr>
                          </m:ctrlPr>
                        </m:fPr>
                        <m:num>
                          <m:r>
                            <a:rPr lang="en-US" sz="1400" i="1">
                              <a:latin typeface="Cambria Math"/>
                            </a:rPr>
                            <m:t>𝑒</m:t>
                          </m:r>
                        </m:num>
                        <m:den>
                          <m:r>
                            <a:rPr lang="en-US" sz="1400" i="1">
                              <a:latin typeface="Cambria Math"/>
                              <a:ea typeface="Cambria Math"/>
                            </a:rPr>
                            <m:t>𝑚𝑐</m:t>
                          </m:r>
                          <m:sSub>
                            <m:sSubPr>
                              <m:ctrlPr>
                                <a:rPr lang="en-US" sz="1400" i="1">
                                  <a:latin typeface="Cambria Math"/>
                                </a:rPr>
                              </m:ctrlPr>
                            </m:sSubPr>
                            <m:e>
                              <m:r>
                                <a:rPr lang="en-US" sz="1400" i="1">
                                  <a:latin typeface="Cambria Math"/>
                                </a:rPr>
                                <m:t>𝑘</m:t>
                              </m:r>
                            </m:e>
                            <m:sub>
                              <m:r>
                                <a:rPr lang="en-US" sz="1400" i="1">
                                  <a:latin typeface="Cambria Math"/>
                                </a:rPr>
                                <m:t>𝑢</m:t>
                              </m:r>
                            </m:sub>
                          </m:sSub>
                        </m:den>
                      </m:f>
                      <m:sSub>
                        <m:sSubPr>
                          <m:ctrlPr>
                            <a:rPr lang="en-US" sz="1400" i="1">
                              <a:latin typeface="Cambria Math"/>
                            </a:rPr>
                          </m:ctrlPr>
                        </m:sSubPr>
                        <m:e>
                          <m:r>
                            <a:rPr lang="en-US" sz="1400" i="1">
                              <a:latin typeface="Cambria Math"/>
                            </a:rPr>
                            <m:t>𝐵</m:t>
                          </m:r>
                        </m:e>
                        <m:sub>
                          <m:r>
                            <a:rPr lang="en-US" sz="1400" i="1">
                              <a:latin typeface="Cambria Math"/>
                            </a:rPr>
                            <m:t>0</m:t>
                          </m:r>
                        </m:sub>
                      </m:sSub>
                    </m:oMath>
                  </m:oMathPara>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7293045" y="2313065"/>
                <a:ext cx="1421095" cy="49763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09203" y="2256098"/>
                <a:ext cx="1873910"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r>
                        <a:rPr lang="en-US" sz="1400" i="1" smtClean="0">
                          <a:latin typeface="Cambria Math"/>
                        </a:rPr>
                        <m:t>=</m:t>
                      </m:r>
                      <m:f>
                        <m:fPr>
                          <m:ctrlPr>
                            <a:rPr lang="en-US" sz="1400" i="1" smtClean="0">
                              <a:latin typeface="Cambria Math"/>
                            </a:rPr>
                          </m:ctrlPr>
                        </m:fPr>
                        <m:num>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𝑢</m:t>
                              </m:r>
                            </m:sub>
                          </m:sSub>
                        </m:num>
                        <m:den>
                          <m:r>
                            <a:rPr lang="en-US" sz="1400" b="0" i="1" smtClean="0">
                              <a:latin typeface="Cambria Math"/>
                            </a:rPr>
                            <m:t>2</m:t>
                          </m:r>
                          <m:sSup>
                            <m:sSupPr>
                              <m:ctrlPr>
                                <a:rPr lang="en-US" sz="1400" b="0" i="1" smtClean="0">
                                  <a:latin typeface="Cambria Math"/>
                                </a:rPr>
                              </m:ctrlPr>
                            </m:sSupPr>
                            <m:e>
                              <m:r>
                                <a:rPr lang="en-US" sz="1400" b="0" i="1" smtClean="0">
                                  <a:latin typeface="Cambria Math"/>
                                  <a:ea typeface="Cambria Math"/>
                                </a:rPr>
                                <m:t>𝛾</m:t>
                              </m:r>
                            </m:e>
                            <m:sup>
                              <m:r>
                                <a:rPr lang="en-US" sz="1400" b="0" i="1" smtClean="0">
                                  <a:latin typeface="Cambria Math"/>
                                </a:rPr>
                                <m:t>2</m:t>
                              </m:r>
                            </m:sup>
                          </m:sSup>
                        </m:den>
                      </m:f>
                      <m:d>
                        <m:dPr>
                          <m:ctrlPr>
                            <a:rPr lang="en-US" sz="1400" b="0" i="1" smtClean="0">
                              <a:latin typeface="Cambria Math"/>
                            </a:rPr>
                          </m:ctrlPr>
                        </m:dPr>
                        <m:e>
                          <m:r>
                            <a:rPr lang="en-US" sz="1400" b="0" i="1" smtClean="0">
                              <a:latin typeface="Cambria Math"/>
                            </a:rPr>
                            <m:t>1+</m:t>
                          </m:r>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sSup>
                                <m:sSupPr>
                                  <m:ctrlPr>
                                    <a:rPr lang="en-US" sz="1400" b="0" i="1" smtClean="0">
                                      <a:latin typeface="Cambria Math"/>
                                    </a:rPr>
                                  </m:ctrlPr>
                                </m:sSupPr>
                                <m:e>
                                  <m:r>
                                    <a:rPr lang="en-US" sz="1400" b="0" i="1" smtClean="0">
                                      <a:latin typeface="Cambria Math"/>
                                    </a:rPr>
                                    <m:t>𝐾</m:t>
                                  </m:r>
                                </m:e>
                                <m:sup>
                                  <m:r>
                                    <a:rPr lang="en-US" sz="1400" b="0" i="1" smtClean="0">
                                      <a:latin typeface="Cambria Math"/>
                                    </a:rPr>
                                    <m:t>2</m:t>
                                  </m:r>
                                </m:sup>
                              </m:sSup>
                            </m:den>
                          </m:f>
                        </m:e>
                      </m:d>
                      <m:r>
                        <a:rPr lang="en-US" sz="1400" b="0" i="1" smtClean="0">
                          <a:latin typeface="Cambria Math"/>
                        </a:rPr>
                        <m:t>;</m:t>
                      </m:r>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909203" y="2256098"/>
                <a:ext cx="1873910" cy="57637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15829" y="3452282"/>
                <a:ext cx="1489767" cy="537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𝑃</m:t>
                      </m:r>
                      <m:r>
                        <a:rPr lang="en-US" sz="1400" b="0" i="1" smtClean="0">
                          <a:latin typeface="Cambria Math"/>
                        </a:rPr>
                        <m:t>(</m:t>
                      </m:r>
                      <m:r>
                        <a:rPr lang="en-US" sz="1400" b="0" i="1" smtClean="0">
                          <a:latin typeface="Cambria Math"/>
                        </a:rPr>
                        <m:t>𝑧</m:t>
                      </m:r>
                      <m:r>
                        <a:rPr lang="en-US" sz="1400" b="0" i="1" smtClean="0">
                          <a:latin typeface="Cambria Math"/>
                        </a:rPr>
                        <m:t>)=</m:t>
                      </m:r>
                      <m:f>
                        <m:fPr>
                          <m:ctrlPr>
                            <a:rPr lang="en-US" sz="1400" i="1" smtClean="0">
                              <a:latin typeface="Cambria Math"/>
                            </a:rPr>
                          </m:ctrlPr>
                        </m:fPr>
                        <m:num>
                          <m:r>
                            <a:rPr lang="en-US" sz="1400" b="0" i="1" smtClean="0">
                              <a:latin typeface="Cambria Math"/>
                            </a:rPr>
                            <m:t>2</m:t>
                          </m:r>
                          <m:r>
                            <a:rPr lang="en-US" sz="1400" b="0" i="1" smtClean="0">
                              <a:latin typeface="Cambria Math"/>
                              <a:ea typeface="Cambria Math"/>
                            </a:rPr>
                            <m:t>𝜋</m:t>
                          </m:r>
                          <m:r>
                            <a:rPr lang="en-US" sz="1400" b="0" i="1" smtClean="0">
                              <a:latin typeface="Cambria Math"/>
                              <a:ea typeface="Cambria Math"/>
                            </a:rPr>
                            <m:t>∙</m:t>
                          </m:r>
                          <m:r>
                            <a:rPr lang="en-US" sz="1400" b="0" i="1" smtClean="0">
                              <a:latin typeface="Cambria Math"/>
                              <a:ea typeface="Cambria Math"/>
                            </a:rPr>
                            <m:t>𝑆</m:t>
                          </m:r>
                          <m:r>
                            <a:rPr lang="en-US" sz="1400" b="0" i="1" smtClean="0">
                              <a:latin typeface="Cambria Math"/>
                              <a:ea typeface="Cambria Math"/>
                            </a:rPr>
                            <m:t>(</m:t>
                          </m:r>
                          <m:r>
                            <a:rPr lang="en-US" sz="1400" b="0" i="1" smtClean="0">
                              <a:latin typeface="Cambria Math"/>
                              <a:ea typeface="Cambria Math"/>
                            </a:rPr>
                            <m:t>𝑧</m:t>
                          </m:r>
                          <m:r>
                            <a:rPr lang="en-US" sz="1400" b="0" i="1" smtClean="0">
                              <a:latin typeface="Cambria Math"/>
                              <a:ea typeface="Cambria Math"/>
                            </a:rPr>
                            <m:t>)</m:t>
                          </m:r>
                        </m:num>
                        <m:den>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den>
                      </m:f>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915829" y="3452282"/>
                <a:ext cx="1489767" cy="53790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15829" y="4153012"/>
                <a:ext cx="2269019" cy="3243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𝜀</m:t>
                          </m:r>
                        </m:e>
                        <m:sub>
                          <m:r>
                            <a:rPr lang="en-US" sz="1400" b="0" i="1" smtClean="0">
                              <a:latin typeface="Cambria Math"/>
                            </a:rPr>
                            <m:t>𝑝𝑒𝑎𝑘</m:t>
                          </m:r>
                        </m:sub>
                      </m:sSub>
                      <m:r>
                        <a:rPr lang="en-US" sz="1400" i="1" smtClean="0">
                          <a:latin typeface="Cambria Math"/>
                        </a:rPr>
                        <m:t>=</m:t>
                      </m:r>
                      <m:sSub>
                        <m:sSubPr>
                          <m:ctrlPr>
                            <a:rPr lang="en-US" sz="1400" i="1" smtClean="0">
                              <a:latin typeface="Cambria Math"/>
                            </a:rPr>
                          </m:ctrlPr>
                        </m:sSubPr>
                        <m:e>
                          <m:r>
                            <m:rPr>
                              <m:sty m:val="p"/>
                            </m:rPr>
                            <a:rPr lang="el-GR" sz="1400" i="1" smtClean="0">
                              <a:latin typeface="Cambria Math"/>
                              <a:ea typeface="Cambria Math"/>
                            </a:rPr>
                            <m:t>Δ</m:t>
                          </m:r>
                          <m:r>
                            <a:rPr lang="en-US" sz="1400" b="0" i="1" smtClean="0">
                              <a:latin typeface="Cambria Math"/>
                              <a:ea typeface="Cambria Math"/>
                            </a:rPr>
                            <m:t>𝑃</m:t>
                          </m:r>
                        </m:e>
                        <m:sub>
                          <m:r>
                            <a:rPr lang="en-US" sz="1400" b="0" i="1" smtClean="0">
                              <a:latin typeface="Cambria Math"/>
                            </a:rPr>
                            <m:t>𝑝𝑒𝑎𝑘</m:t>
                          </m:r>
                        </m:sub>
                      </m:sSub>
                      <m:r>
                        <a:rPr lang="en-US" sz="1400" b="0" i="1" smtClean="0">
                          <a:latin typeface="Cambria Math"/>
                        </a:rPr>
                        <m:t>−</m:t>
                      </m:r>
                      <m:r>
                        <a:rPr lang="en-US" sz="1400" b="0" i="1" smtClean="0">
                          <a:latin typeface="Cambria Math"/>
                          <a:ea typeface="Cambria Math"/>
                        </a:rPr>
                        <m:t>𝜋</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𝑛</m:t>
                          </m:r>
                        </m:e>
                        <m:sub>
                          <m:r>
                            <a:rPr lang="en-US" sz="1400" b="0" i="1" smtClean="0">
                              <a:latin typeface="Cambria Math"/>
                              <a:ea typeface="Cambria Math"/>
                            </a:rPr>
                            <m:t>𝑝𝑒𝑎𝑘</m:t>
                          </m:r>
                        </m:sub>
                      </m:sSub>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15829" y="4153012"/>
                <a:ext cx="2269019" cy="324384"/>
              </a:xfrm>
              <a:prstGeom prst="rect">
                <a:avLst/>
              </a:prstGeom>
              <a:blipFill rotWithShape="1">
                <a:blip r:embed="rId15"/>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553200" y="3431832"/>
                <a:ext cx="1843005" cy="5377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m:rPr>
                              <m:sty m:val="p"/>
                            </m:rPr>
                            <a:rPr lang="el-GR" sz="1400" i="1">
                              <a:latin typeface="Cambria Math"/>
                              <a:ea typeface="Cambria Math"/>
                            </a:rPr>
                            <m:t>Δ</m:t>
                          </m:r>
                          <m:r>
                            <a:rPr lang="en-US" sz="1400" i="1">
                              <a:latin typeface="Cambria Math"/>
                            </a:rPr>
                            <m:t>𝑃</m:t>
                          </m:r>
                        </m:e>
                        <m:sub>
                          <m:r>
                            <a:rPr lang="en-US" sz="1400" b="0" i="1" smtClean="0">
                              <a:latin typeface="Cambria Math"/>
                            </a:rPr>
                            <m:t>𝑝𝑒𝑎𝑘</m:t>
                          </m:r>
                        </m:sub>
                      </m:sSub>
                      <m:r>
                        <a:rPr lang="en-US" sz="1400" i="1" smtClean="0">
                          <a:latin typeface="Cambria Math"/>
                        </a:rPr>
                        <m:t>=</m:t>
                      </m:r>
                      <m:f>
                        <m:fPr>
                          <m:ctrlPr>
                            <a:rPr lang="en-US" sz="1400" i="1" smtClean="0">
                              <a:latin typeface="Cambria Math"/>
                            </a:rPr>
                          </m:ctrlPr>
                        </m:fPr>
                        <m:num>
                          <m:r>
                            <a:rPr lang="en-US" sz="1400" b="0" i="1" smtClean="0">
                              <a:latin typeface="Cambria Math"/>
                            </a:rPr>
                            <m:t>2</m:t>
                          </m:r>
                          <m:r>
                            <a:rPr lang="en-US" sz="1400" b="0" i="1" smtClean="0">
                              <a:latin typeface="Cambria Math"/>
                              <a:ea typeface="Cambria Math"/>
                            </a:rPr>
                            <m:t>𝜋</m:t>
                          </m:r>
                          <m:sSub>
                            <m:sSubPr>
                              <m:ctrlPr>
                                <a:rPr lang="en-US" sz="1400" b="0" i="1" smtClean="0">
                                  <a:latin typeface="Cambria Math"/>
                                  <a:ea typeface="Cambria Math"/>
                                </a:rPr>
                              </m:ctrlPr>
                            </m:sSubPr>
                            <m:e>
                              <m:r>
                                <a:rPr lang="en-US" sz="1400" b="0" i="1" smtClean="0">
                                  <a:latin typeface="Cambria Math"/>
                                  <a:ea typeface="Cambria Math"/>
                                </a:rPr>
                                <m:t>∙</m:t>
                              </m:r>
                              <m:r>
                                <m:rPr>
                                  <m:sty m:val="p"/>
                                </m:rPr>
                                <a:rPr lang="el-GR" sz="1400" i="1">
                                  <a:latin typeface="Cambria Math"/>
                                  <a:ea typeface="Cambria Math"/>
                                </a:rPr>
                                <m:t>Δ</m:t>
                              </m:r>
                              <m:r>
                                <a:rPr lang="en-US" sz="1400" i="1">
                                  <a:latin typeface="Cambria Math"/>
                                  <a:ea typeface="Cambria Math"/>
                                </a:rPr>
                                <m:t>𝑆</m:t>
                              </m:r>
                            </m:e>
                            <m:sub>
                              <m:r>
                                <a:rPr lang="en-US" sz="1400" b="0" i="1" smtClean="0">
                                  <a:latin typeface="Cambria Math"/>
                                  <a:ea typeface="Cambria Math"/>
                                </a:rPr>
                                <m:t>𝑝𝑒𝑎𝑘</m:t>
                              </m:r>
                            </m:sub>
                          </m:sSub>
                        </m:num>
                        <m:den>
                          <m:sSub>
                            <m:sSubPr>
                              <m:ctrlPr>
                                <a:rPr lang="en-US" sz="1400" i="1" smtClean="0">
                                  <a:latin typeface="Cambria Math"/>
                                </a:rPr>
                              </m:ctrlPr>
                            </m:sSubPr>
                            <m:e>
                              <m:r>
                                <a:rPr lang="en-US" sz="1400" i="1" smtClean="0">
                                  <a:latin typeface="Cambria Math"/>
                                  <a:ea typeface="Cambria Math"/>
                                </a:rPr>
                                <m:t>𝜆</m:t>
                              </m:r>
                            </m:e>
                            <m:sub>
                              <m:r>
                                <a:rPr lang="en-US" sz="1400" b="0" i="1" smtClean="0">
                                  <a:latin typeface="Cambria Math"/>
                                </a:rPr>
                                <m:t>𝑟</m:t>
                              </m:r>
                            </m:sub>
                          </m:sSub>
                        </m:den>
                      </m:f>
                    </m:oMath>
                  </m:oMathPara>
                </a14:m>
                <a:endParaRPr lang="en-US"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553200" y="3431832"/>
                <a:ext cx="1843005" cy="537711"/>
              </a:xfrm>
              <a:prstGeom prst="rect">
                <a:avLst/>
              </a:prstGeom>
              <a:blipFill rotWithShape="1">
                <a:blip r:embed="rId16"/>
                <a:stretch>
                  <a:fillRect/>
                </a:stretch>
              </a:blipFill>
            </p:spPr>
            <p:txBody>
              <a:bodyPr/>
              <a:lstStyle/>
              <a:p>
                <a:r>
                  <a:rPr lang="en-US">
                    <a:noFill/>
                  </a:rPr>
                  <a:t> </a:t>
                </a:r>
              </a:p>
            </p:txBody>
          </p:sp>
        </mc:Fallback>
      </mc:AlternateContent>
      <p:sp>
        <p:nvSpPr>
          <p:cNvPr id="18" name="Freeform 17"/>
          <p:cNvSpPr/>
          <p:nvPr/>
        </p:nvSpPr>
        <p:spPr>
          <a:xfrm>
            <a:off x="1111209" y="3975344"/>
            <a:ext cx="2862222" cy="763513"/>
          </a:xfrm>
          <a:custGeom>
            <a:avLst/>
            <a:gdLst>
              <a:gd name="connsiteX0" fmla="*/ 0 w 2862222"/>
              <a:gd name="connsiteY0" fmla="*/ 676042 h 763513"/>
              <a:gd name="connsiteX1" fmla="*/ 683812 w 2862222"/>
              <a:gd name="connsiteY1" fmla="*/ 16083 h 763513"/>
              <a:gd name="connsiteX2" fmla="*/ 1375576 w 2862222"/>
              <a:gd name="connsiteY2" fmla="*/ 763506 h 763513"/>
              <a:gd name="connsiteX3" fmla="*/ 2075291 w 2862222"/>
              <a:gd name="connsiteY3" fmla="*/ 181 h 763513"/>
              <a:gd name="connsiteX4" fmla="*/ 2790908 w 2862222"/>
              <a:gd name="connsiteY4" fmla="*/ 691944 h 763513"/>
              <a:gd name="connsiteX5" fmla="*/ 2846567 w 2862222"/>
              <a:gd name="connsiteY5" fmla="*/ 739652 h 7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222" h="763513">
                <a:moveTo>
                  <a:pt x="0" y="676042"/>
                </a:moveTo>
                <a:cubicBezTo>
                  <a:pt x="227274" y="338774"/>
                  <a:pt x="454549" y="1506"/>
                  <a:pt x="683812" y="16083"/>
                </a:cubicBezTo>
                <a:cubicBezTo>
                  <a:pt x="913075" y="30660"/>
                  <a:pt x="1143663" y="766156"/>
                  <a:pt x="1375576" y="763506"/>
                </a:cubicBezTo>
                <a:cubicBezTo>
                  <a:pt x="1607489" y="760856"/>
                  <a:pt x="1839402" y="12108"/>
                  <a:pt x="2075291" y="181"/>
                </a:cubicBezTo>
                <a:cubicBezTo>
                  <a:pt x="2311180" y="-11746"/>
                  <a:pt x="2662362" y="568699"/>
                  <a:pt x="2790908" y="691944"/>
                </a:cubicBezTo>
                <a:cubicBezTo>
                  <a:pt x="2919454" y="815189"/>
                  <a:pt x="2831990" y="735676"/>
                  <a:pt x="2846567" y="739652"/>
                </a:cubicBezTo>
              </a:path>
            </a:pathLst>
          </a:cu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1109756" y="3991409"/>
            <a:ext cx="2735249" cy="628263"/>
          </a:xfrm>
          <a:custGeom>
            <a:avLst/>
            <a:gdLst>
              <a:gd name="connsiteX0" fmla="*/ 0 w 2735249"/>
              <a:gd name="connsiteY0" fmla="*/ 628263 h 628263"/>
              <a:gd name="connsiteX1" fmla="*/ 691764 w 2735249"/>
              <a:gd name="connsiteY1" fmla="*/ 110 h 628263"/>
              <a:gd name="connsiteX2" fmla="*/ 1375576 w 2735249"/>
              <a:gd name="connsiteY2" fmla="*/ 572604 h 628263"/>
              <a:gd name="connsiteX3" fmla="*/ 2075291 w 2735249"/>
              <a:gd name="connsiteY3" fmla="*/ 8062 h 628263"/>
              <a:gd name="connsiteX4" fmla="*/ 2735249 w 2735249"/>
              <a:gd name="connsiteY4" fmla="*/ 612361 h 6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249" h="628263">
                <a:moveTo>
                  <a:pt x="0" y="628263"/>
                </a:moveTo>
                <a:cubicBezTo>
                  <a:pt x="231250" y="318824"/>
                  <a:pt x="462501" y="9386"/>
                  <a:pt x="691764" y="110"/>
                </a:cubicBezTo>
                <a:cubicBezTo>
                  <a:pt x="921027" y="-9166"/>
                  <a:pt x="1144988" y="571279"/>
                  <a:pt x="1375576" y="572604"/>
                </a:cubicBezTo>
                <a:cubicBezTo>
                  <a:pt x="1606164" y="573929"/>
                  <a:pt x="1848679" y="1436"/>
                  <a:pt x="2075291" y="8062"/>
                </a:cubicBezTo>
                <a:cubicBezTo>
                  <a:pt x="2301903" y="14688"/>
                  <a:pt x="2735249" y="612361"/>
                  <a:pt x="2735249" y="612361"/>
                </a:cubicBezTo>
              </a:path>
            </a:pathLst>
          </a:cu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89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Field change from magnet motion</a:t>
            </a:r>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val="0"/>
              </a:ext>
            </a:extLst>
          </a:blip>
          <a:srcRect l="4000" r="-4000"/>
          <a:stretch/>
        </p:blipFill>
        <p:spPr>
          <a:xfrm>
            <a:off x="188512" y="1585037"/>
            <a:ext cx="4531899" cy="2695666"/>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49000"/>
                    </a14:imgEffect>
                  </a14:imgLayer>
                </a14:imgProps>
              </a:ext>
              <a:ext uri="{28A0092B-C50C-407E-A947-70E740481C1C}">
                <a14:useLocalDpi xmlns:a14="http://schemas.microsoft.com/office/drawing/2010/main" val="0"/>
              </a:ext>
            </a:extLst>
          </a:blip>
          <a:srcRect l="3612" r="-3612"/>
          <a:stretch/>
        </p:blipFill>
        <p:spPr>
          <a:xfrm>
            <a:off x="4621512" y="1585037"/>
            <a:ext cx="4499105" cy="2695666"/>
          </a:xfrm>
          <a:prstGeom prst="rect">
            <a:avLst/>
          </a:prstGeom>
        </p:spPr>
      </p:pic>
      <p:sp>
        <p:nvSpPr>
          <p:cNvPr id="7" name="TextBox 6"/>
          <p:cNvSpPr txBox="1"/>
          <p:nvPr/>
        </p:nvSpPr>
        <p:spPr>
          <a:xfrm>
            <a:off x="521384" y="1295400"/>
            <a:ext cx="3717684" cy="307777"/>
          </a:xfrm>
          <a:prstGeom prst="rect">
            <a:avLst/>
          </a:prstGeom>
          <a:noFill/>
        </p:spPr>
        <p:txBody>
          <a:bodyPr wrap="none" rtlCol="0">
            <a:spAutoFit/>
          </a:bodyPr>
          <a:lstStyle/>
          <a:p>
            <a:r>
              <a:rPr lang="en-US" sz="1400" i="1" dirty="0" err="1" smtClean="0"/>
              <a:t>B</a:t>
            </a:r>
            <a:r>
              <a:rPr lang="en-US" sz="1400" i="1" baseline="-25000" dirty="0" err="1" smtClean="0"/>
              <a:t>x</a:t>
            </a:r>
            <a:r>
              <a:rPr lang="en-US" sz="1400" i="1" dirty="0" smtClean="0"/>
              <a:t> field change from single block motion in X</a:t>
            </a:r>
            <a:endParaRPr lang="en-US" sz="1400" i="1" dirty="0"/>
          </a:p>
        </p:txBody>
      </p:sp>
      <p:sp>
        <p:nvSpPr>
          <p:cNvPr id="8" name="TextBox 7"/>
          <p:cNvSpPr txBox="1"/>
          <p:nvPr/>
        </p:nvSpPr>
        <p:spPr>
          <a:xfrm>
            <a:off x="4946362" y="1277260"/>
            <a:ext cx="3689350" cy="307777"/>
          </a:xfrm>
          <a:prstGeom prst="rect">
            <a:avLst/>
          </a:prstGeom>
          <a:noFill/>
        </p:spPr>
        <p:txBody>
          <a:bodyPr wrap="square" rtlCol="0">
            <a:spAutoFit/>
          </a:bodyPr>
          <a:lstStyle/>
          <a:p>
            <a:r>
              <a:rPr lang="en-US" sz="1400" i="1" dirty="0" smtClean="0"/>
              <a:t>B</a:t>
            </a:r>
            <a:r>
              <a:rPr lang="en-US" sz="1400" i="1" baseline="-25000" dirty="0" smtClean="0"/>
              <a:t>y</a:t>
            </a:r>
            <a:r>
              <a:rPr lang="en-US" sz="1400" i="1" dirty="0" smtClean="0"/>
              <a:t> </a:t>
            </a:r>
            <a:r>
              <a:rPr lang="en-US" sz="1400" i="1" dirty="0"/>
              <a:t>field </a:t>
            </a:r>
            <a:r>
              <a:rPr lang="en-US" sz="1400" i="1" dirty="0" smtClean="0"/>
              <a:t>change from </a:t>
            </a:r>
            <a:r>
              <a:rPr lang="en-US" sz="1400" i="1" dirty="0"/>
              <a:t>single block motion in </a:t>
            </a:r>
            <a:r>
              <a:rPr lang="en-US" sz="1400" i="1" dirty="0" smtClean="0"/>
              <a:t>Y</a:t>
            </a:r>
            <a:endParaRPr lang="en-US" sz="1400" i="1" dirty="0"/>
          </a:p>
        </p:txBody>
      </p:sp>
      <p:sp>
        <p:nvSpPr>
          <p:cNvPr id="9" name="TextBox 8"/>
          <p:cNvSpPr txBox="1"/>
          <p:nvPr/>
        </p:nvSpPr>
        <p:spPr>
          <a:xfrm>
            <a:off x="5152086" y="4260164"/>
            <a:ext cx="3277901" cy="307777"/>
          </a:xfrm>
          <a:prstGeom prst="rect">
            <a:avLst/>
          </a:prstGeom>
          <a:noFill/>
        </p:spPr>
        <p:txBody>
          <a:bodyPr wrap="square" rtlCol="0">
            <a:spAutoFit/>
          </a:bodyPr>
          <a:lstStyle/>
          <a:p>
            <a:r>
              <a:rPr lang="en-US" sz="1400" dirty="0" smtClean="0"/>
              <a:t>Shim </a:t>
            </a:r>
            <a:r>
              <a:rPr lang="en-US" sz="1400" dirty="0"/>
              <a:t>0.025mm Y block </a:t>
            </a:r>
            <a:r>
              <a:rPr lang="en-US" sz="1400" dirty="0" smtClean="0"/>
              <a:t>→ 12 µTm</a:t>
            </a:r>
          </a:p>
        </p:txBody>
      </p:sp>
      <p:sp>
        <p:nvSpPr>
          <p:cNvPr id="10" name="TextBox 9"/>
          <p:cNvSpPr txBox="1"/>
          <p:nvPr/>
        </p:nvSpPr>
        <p:spPr>
          <a:xfrm>
            <a:off x="596324" y="4260164"/>
            <a:ext cx="3816638" cy="307777"/>
          </a:xfrm>
          <a:prstGeom prst="rect">
            <a:avLst/>
          </a:prstGeom>
          <a:noFill/>
        </p:spPr>
        <p:txBody>
          <a:bodyPr wrap="square" rtlCol="0">
            <a:spAutoFit/>
          </a:bodyPr>
          <a:lstStyle/>
          <a:p>
            <a:r>
              <a:rPr lang="en-US" sz="1400" dirty="0" smtClean="0"/>
              <a:t>0.025mm Y block shift in x → 4 µTm</a:t>
            </a:r>
          </a:p>
        </p:txBody>
      </p:sp>
      <p:sp>
        <p:nvSpPr>
          <p:cNvPr id="11" name="TextBox 10"/>
          <p:cNvSpPr txBox="1"/>
          <p:nvPr/>
        </p:nvSpPr>
        <p:spPr>
          <a:xfrm>
            <a:off x="1403062" y="4651796"/>
            <a:ext cx="6019800" cy="738664"/>
          </a:xfrm>
          <a:prstGeom prst="rect">
            <a:avLst/>
          </a:prstGeom>
          <a:noFill/>
        </p:spPr>
        <p:txBody>
          <a:bodyPr wrap="square" rtlCol="0">
            <a:spAutoFit/>
          </a:bodyPr>
          <a:lstStyle/>
          <a:p>
            <a:r>
              <a:rPr lang="en-US" sz="1400" dirty="0" smtClean="0"/>
              <a:t>0.125mm shift of a pair of Y blocks in y → 13 degrees of phase change</a:t>
            </a:r>
          </a:p>
          <a:p>
            <a:r>
              <a:rPr lang="en-US" sz="1400" dirty="0" smtClean="0"/>
              <a:t>0.125mm shift of Z block in y → 4 degrees of phase change</a:t>
            </a:r>
          </a:p>
          <a:p>
            <a:endParaRPr lang="en-US" sz="1400" dirty="0" smtClean="0"/>
          </a:p>
        </p:txBody>
      </p:sp>
      <p:sp>
        <p:nvSpPr>
          <p:cNvPr id="12" name="TextBox 11"/>
          <p:cNvSpPr txBox="1"/>
          <p:nvPr/>
        </p:nvSpPr>
        <p:spPr>
          <a:xfrm>
            <a:off x="506144" y="5364144"/>
            <a:ext cx="6705600" cy="954107"/>
          </a:xfrm>
          <a:prstGeom prst="rect">
            <a:avLst/>
          </a:prstGeom>
          <a:noFill/>
        </p:spPr>
        <p:txBody>
          <a:bodyPr wrap="square" rtlCol="0">
            <a:spAutoFit/>
          </a:bodyPr>
          <a:lstStyle/>
          <a:p>
            <a:r>
              <a:rPr lang="en-US" sz="1400" dirty="0" smtClean="0"/>
              <a:t>How to tune:</a:t>
            </a:r>
          </a:p>
          <a:p>
            <a:r>
              <a:rPr lang="en-US" sz="1400" dirty="0" smtClean="0"/>
              <a:t>- Move </a:t>
            </a:r>
            <a:r>
              <a:rPr lang="en-US" sz="1400" dirty="0"/>
              <a:t>Y-magnets at X-trajectory kicks’ </a:t>
            </a:r>
            <a:r>
              <a:rPr lang="en-US" sz="1400" dirty="0" smtClean="0"/>
              <a:t>locations </a:t>
            </a:r>
            <a:r>
              <a:rPr lang="en-US" sz="1400" dirty="0"/>
              <a:t>up/down to correct X-trajectory.</a:t>
            </a:r>
          </a:p>
          <a:p>
            <a:r>
              <a:rPr lang="en-US" sz="1400" dirty="0" smtClean="0"/>
              <a:t>- Move </a:t>
            </a:r>
            <a:r>
              <a:rPr lang="en-US" sz="1400" dirty="0"/>
              <a:t>Y-magnets at Y-trajectory kicks’ </a:t>
            </a:r>
            <a:r>
              <a:rPr lang="en-US" sz="1400" dirty="0" smtClean="0"/>
              <a:t>locations </a:t>
            </a:r>
            <a:r>
              <a:rPr lang="en-US" sz="1400" dirty="0"/>
              <a:t>left/right to correct Y-trajectory.</a:t>
            </a:r>
          </a:p>
          <a:p>
            <a:r>
              <a:rPr lang="en-US" sz="1400" dirty="0" smtClean="0"/>
              <a:t>- Move </a:t>
            </a:r>
            <a:r>
              <a:rPr lang="en-US" sz="1400" dirty="0"/>
              <a:t>Y-magnets in pairs or Z-magnets up/down to correct phase errors and K</a:t>
            </a:r>
            <a:r>
              <a:rPr lang="en-US" sz="1400" dirty="0" smtClean="0"/>
              <a:t>.</a:t>
            </a:r>
            <a:endParaRPr lang="en-US" sz="1400" dirty="0"/>
          </a:p>
        </p:txBody>
      </p:sp>
      <p:cxnSp>
        <p:nvCxnSpPr>
          <p:cNvPr id="13" name="Straight Connector 12"/>
          <p:cNvCxnSpPr/>
          <p:nvPr/>
        </p:nvCxnSpPr>
        <p:spPr>
          <a:xfrm>
            <a:off x="298162" y="3043318"/>
            <a:ext cx="4114800"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7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Assembly of the carriers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62200"/>
            <a:ext cx="3860800" cy="2895600"/>
          </a:xfrm>
          <a:prstGeom prst="rect">
            <a:avLst/>
          </a:prstGeom>
        </p:spPr>
      </p:pic>
      <p:sp>
        <p:nvSpPr>
          <p:cNvPr id="8" name="TextBox 7"/>
          <p:cNvSpPr txBox="1"/>
          <p:nvPr/>
        </p:nvSpPr>
        <p:spPr>
          <a:xfrm>
            <a:off x="5019261" y="2471172"/>
            <a:ext cx="3733800" cy="3539430"/>
          </a:xfrm>
          <a:prstGeom prst="rect">
            <a:avLst/>
          </a:prstGeom>
          <a:noFill/>
        </p:spPr>
        <p:txBody>
          <a:bodyPr wrap="square" rtlCol="0">
            <a:spAutoFit/>
          </a:bodyPr>
          <a:lstStyle/>
          <a:p>
            <a:r>
              <a:rPr lang="en-US" sz="1400" dirty="0" smtClean="0"/>
              <a:t>- Horizontal magnets with spacers glued on both sides go first. Vertical magnets are inserted later.</a:t>
            </a:r>
          </a:p>
          <a:p>
            <a:r>
              <a:rPr lang="en-US" sz="1400" dirty="0" smtClean="0"/>
              <a:t>- Two 0.006” shims are installed on the each side of the magnet holder (4 shims per magnet). Two 0.010” shims will be enough. </a:t>
            </a:r>
          </a:p>
          <a:p>
            <a:pPr marL="171450" indent="-171450">
              <a:buFontTx/>
              <a:buChar char="-"/>
            </a:pPr>
            <a:r>
              <a:rPr lang="en-US" sz="1400" dirty="0" smtClean="0"/>
              <a:t>Magnets roughly aligned in X using straight edge.</a:t>
            </a:r>
          </a:p>
          <a:p>
            <a:pPr marL="171450" indent="-171450">
              <a:buFontTx/>
              <a:buChar char="-"/>
            </a:pPr>
            <a:r>
              <a:rPr lang="en-US" sz="1400" dirty="0" smtClean="0"/>
              <a:t>1 carried / day, 2 technicians. The first is looking for the proper magnet and gluing the spacers, the second is installing. Spacers were made of SS, aluminum would be better.</a:t>
            </a:r>
          </a:p>
          <a:p>
            <a:pPr marL="171450" indent="-171450">
              <a:buFontTx/>
              <a:buChar char="-"/>
            </a:pPr>
            <a:r>
              <a:rPr lang="en-US" sz="1400" dirty="0" smtClean="0"/>
              <a:t>Challenge if blocks combined in pairs – more magnetic material, stronger magnetic forces, special tools needed.</a:t>
            </a:r>
            <a:endParaRPr lang="en-US" sz="1400" dirty="0"/>
          </a:p>
        </p:txBody>
      </p:sp>
    </p:spTree>
    <p:extLst>
      <p:ext uri="{BB962C8B-B14F-4D97-AF65-F5344CB8AC3E}">
        <p14:creationId xmlns:p14="http://schemas.microsoft.com/office/powerpoint/2010/main" val="11712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Magnets mechanical positioning</a:t>
            </a:r>
            <a:endParaRPr lang="en-US" dirty="0"/>
          </a:p>
        </p:txBody>
      </p:sp>
      <p:sp>
        <p:nvSpPr>
          <p:cNvPr id="7" name="TextBox 6"/>
          <p:cNvSpPr txBox="1"/>
          <p:nvPr/>
        </p:nvSpPr>
        <p:spPr>
          <a:xfrm>
            <a:off x="5613621" y="4708953"/>
            <a:ext cx="3362325" cy="1169551"/>
          </a:xfrm>
          <a:prstGeom prst="rect">
            <a:avLst/>
          </a:prstGeom>
          <a:noFill/>
        </p:spPr>
        <p:txBody>
          <a:bodyPr wrap="square" rtlCol="0">
            <a:spAutoFit/>
          </a:bodyPr>
          <a:lstStyle/>
          <a:p>
            <a:r>
              <a:rPr lang="en-US" sz="1400" dirty="0" smtClean="0"/>
              <a:t>- Use CMM to control the magnet positions w.r.t. mechanical axis.</a:t>
            </a:r>
          </a:p>
          <a:p>
            <a:r>
              <a:rPr lang="en-US" sz="1400" dirty="0" smtClean="0"/>
              <a:t>- Magnet position fine adjusted w.r.t. the   carrier references.</a:t>
            </a:r>
          </a:p>
          <a:p>
            <a:r>
              <a:rPr lang="en-US" sz="1400" dirty="0" smtClean="0"/>
              <a:t>1 carrier/ day, 1 technician + CMM time.</a:t>
            </a:r>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355050"/>
            <a:ext cx="2679700" cy="3039584"/>
          </a:xfrm>
          <a:prstGeom prst="rect">
            <a:avLst/>
          </a:prstGeom>
        </p:spPr>
      </p:pic>
      <p:grpSp>
        <p:nvGrpSpPr>
          <p:cNvPr id="14" name="Group 13"/>
          <p:cNvGrpSpPr/>
          <p:nvPr/>
        </p:nvGrpSpPr>
        <p:grpSpPr>
          <a:xfrm>
            <a:off x="927910" y="1364575"/>
            <a:ext cx="4163982" cy="1875742"/>
            <a:chOff x="435410" y="3061719"/>
            <a:chExt cx="8849776" cy="3581400"/>
          </a:xfrm>
        </p:grpSpPr>
        <p:grpSp>
          <p:nvGrpSpPr>
            <p:cNvPr id="15" name="Group 14"/>
            <p:cNvGrpSpPr/>
            <p:nvPr/>
          </p:nvGrpSpPr>
          <p:grpSpPr>
            <a:xfrm>
              <a:off x="1515372" y="3061719"/>
              <a:ext cx="5828857" cy="3581400"/>
              <a:chOff x="228600" y="3050946"/>
              <a:chExt cx="5828857" cy="3581400"/>
            </a:xfrm>
          </p:grpSpPr>
          <p:pic>
            <p:nvPicPr>
              <p:cNvPr id="23" name="Picture 22" descr="V:\LCLS\Users\Montagne\2012 Projects\Delta Undulator\Assembly Specifications, Procedures, and References\Magnet Calibration and Installation\Magnet to Base Tangent.jpg"/>
              <p:cNvPicPr/>
              <p:nvPr/>
            </p:nvPicPr>
            <p:blipFill>
              <a:blip r:embed="rId3" cstate="print"/>
              <a:srcRect/>
              <a:stretch>
                <a:fillRect/>
              </a:stretch>
            </p:blipFill>
            <p:spPr bwMode="auto">
              <a:xfrm>
                <a:off x="228600" y="3124200"/>
                <a:ext cx="5828857" cy="3352825"/>
              </a:xfrm>
              <a:prstGeom prst="rect">
                <a:avLst/>
              </a:prstGeom>
              <a:noFill/>
              <a:ln w="9525">
                <a:noFill/>
                <a:miter lim="800000"/>
                <a:headEnd/>
                <a:tailEnd/>
              </a:ln>
            </p:spPr>
          </p:pic>
          <p:cxnSp>
            <p:nvCxnSpPr>
              <p:cNvPr id="26" name="Straight Connector 25"/>
              <p:cNvCxnSpPr/>
              <p:nvPr/>
            </p:nvCxnSpPr>
            <p:spPr>
              <a:xfrm>
                <a:off x="3124200" y="3050946"/>
                <a:ext cx="0" cy="3581400"/>
              </a:xfrm>
              <a:prstGeom prst="line">
                <a:avLst/>
              </a:prstGeom>
              <a:ln w="12700">
                <a:solidFill>
                  <a:srgbClr val="0070C0"/>
                </a:solidFill>
                <a:prstDash val="lgDashDot"/>
              </a:ln>
            </p:spPr>
            <p:style>
              <a:lnRef idx="1">
                <a:schemeClr val="accent1"/>
              </a:lnRef>
              <a:fillRef idx="0">
                <a:schemeClr val="accent1"/>
              </a:fillRef>
              <a:effectRef idx="0">
                <a:schemeClr val="accent1"/>
              </a:effectRef>
              <a:fontRef idx="minor">
                <a:schemeClr val="tx1"/>
              </a:fontRef>
            </p:style>
          </p:cxnSp>
        </p:grpSp>
        <p:sp>
          <p:nvSpPr>
            <p:cNvPr id="19" name="Line Callout 1 (No Border) 18"/>
            <p:cNvSpPr/>
            <p:nvPr/>
          </p:nvSpPr>
          <p:spPr>
            <a:xfrm>
              <a:off x="7081174" y="3555772"/>
              <a:ext cx="2204012" cy="838199"/>
            </a:xfrm>
            <a:prstGeom prst="callout1">
              <a:avLst>
                <a:gd name="adj1" fmla="val 56916"/>
                <a:gd name="adj2" fmla="val 1621"/>
                <a:gd name="adj3" fmla="val 184352"/>
                <a:gd name="adj4" fmla="val -81562"/>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Set screw for</a:t>
              </a:r>
            </a:p>
            <a:p>
              <a:r>
                <a:rPr lang="en-US" sz="1000" dirty="0" smtClean="0">
                  <a:solidFill>
                    <a:schemeClr val="tx1"/>
                  </a:solidFill>
                </a:rPr>
                <a:t>X- adjustments</a:t>
              </a:r>
              <a:endParaRPr lang="en-US" sz="1000" dirty="0"/>
            </a:p>
          </p:txBody>
        </p:sp>
        <p:sp>
          <p:nvSpPr>
            <p:cNvPr id="20" name="Line Callout 1 (No Border) 19"/>
            <p:cNvSpPr/>
            <p:nvPr/>
          </p:nvSpPr>
          <p:spPr>
            <a:xfrm>
              <a:off x="435410" y="3620416"/>
              <a:ext cx="2452927" cy="356906"/>
            </a:xfrm>
            <a:prstGeom prst="callout1">
              <a:avLst>
                <a:gd name="adj1" fmla="val 112105"/>
                <a:gd name="adj2" fmla="val 81093"/>
                <a:gd name="adj3" fmla="val 333959"/>
                <a:gd name="adj4" fmla="val 120519"/>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Shim for</a:t>
              </a:r>
            </a:p>
            <a:p>
              <a:r>
                <a:rPr lang="en-US" sz="1000" dirty="0" smtClean="0">
                  <a:solidFill>
                    <a:schemeClr val="tx1"/>
                  </a:solidFill>
                </a:rPr>
                <a:t>Y- adjustments</a:t>
              </a:r>
              <a:endParaRPr lang="en-US" sz="1000" dirty="0"/>
            </a:p>
          </p:txBody>
        </p:sp>
        <p:sp>
          <p:nvSpPr>
            <p:cNvPr id="21" name="Line Callout 1 (No Border) 20"/>
            <p:cNvSpPr/>
            <p:nvPr/>
          </p:nvSpPr>
          <p:spPr>
            <a:xfrm>
              <a:off x="1245155" y="3115039"/>
              <a:ext cx="2319431" cy="346134"/>
            </a:xfrm>
            <a:prstGeom prst="callout1">
              <a:avLst>
                <a:gd name="adj1" fmla="val 63876"/>
                <a:gd name="adj2" fmla="val 97708"/>
                <a:gd name="adj3" fmla="val 132575"/>
                <a:gd name="adj4" fmla="val 133023"/>
              </a:avLst>
            </a:prstGeom>
            <a:no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Mechanical axis</a:t>
              </a:r>
              <a:endParaRPr lang="en-US" sz="1000" dirty="0"/>
            </a:p>
          </p:txBody>
        </p:sp>
        <p:sp>
          <p:nvSpPr>
            <p:cNvPr id="22" name="Plus 21"/>
            <p:cNvSpPr>
              <a:spLocks noChangeAspect="1"/>
            </p:cNvSpPr>
            <p:nvPr/>
          </p:nvSpPr>
          <p:spPr>
            <a:xfrm>
              <a:off x="4321675" y="3555771"/>
              <a:ext cx="178594" cy="171450"/>
            </a:xfrm>
            <a:prstGeom prst="mathPlus">
              <a:avLst/>
            </a:prstGeom>
            <a:solidFill>
              <a:srgbClr val="C00000"/>
            </a:solidFill>
            <a:ln w="127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381616"/>
            <a:ext cx="4953000" cy="323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4230" y="6513344"/>
            <a:ext cx="787395" cy="215444"/>
          </a:xfrm>
          <a:prstGeom prst="rect">
            <a:avLst/>
          </a:prstGeom>
          <a:noFill/>
        </p:spPr>
        <p:txBody>
          <a:bodyPr wrap="none" rtlCol="0">
            <a:spAutoFit/>
          </a:bodyPr>
          <a:lstStyle/>
          <a:p>
            <a:r>
              <a:rPr lang="en-US" sz="800" dirty="0" smtClean="0"/>
              <a:t>by Ed Reese</a:t>
            </a:r>
            <a:endParaRPr lang="en-US" sz="800" dirty="0"/>
          </a:p>
        </p:txBody>
      </p:sp>
    </p:spTree>
    <p:extLst>
      <p:ext uri="{BB962C8B-B14F-4D97-AF65-F5344CB8AC3E}">
        <p14:creationId xmlns:p14="http://schemas.microsoft.com/office/powerpoint/2010/main" val="82710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Quadrant on </a:t>
            </a:r>
            <a:r>
              <a:rPr lang="en-US" dirty="0" err="1" smtClean="0"/>
              <a:t>Kugler</a:t>
            </a:r>
            <a:r>
              <a:rPr lang="en-US" dirty="0" smtClean="0"/>
              <a:t> bench</a:t>
            </a:r>
            <a:endParaRPr lang="en-US" dirty="0"/>
          </a:p>
        </p:txBody>
      </p:sp>
      <p:pic>
        <p:nvPicPr>
          <p:cNvPr id="8194" name="Picture 2" descr="Z:\Documents\pictures\DELTA_pictures\Delta in Quadrant Tu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057400"/>
            <a:ext cx="3643267" cy="2733675"/>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No Border) 4"/>
          <p:cNvSpPr/>
          <p:nvPr/>
        </p:nvSpPr>
        <p:spPr>
          <a:xfrm>
            <a:off x="4778175" y="2524428"/>
            <a:ext cx="2819400" cy="1214437"/>
          </a:xfrm>
          <a:prstGeom prst="callout1">
            <a:avLst>
              <a:gd name="adj1" fmla="val 50282"/>
              <a:gd name="adj2" fmla="val -1534"/>
              <a:gd name="adj3" fmla="val 88040"/>
              <a:gd name="adj4" fmla="val -95519"/>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Blocks for setting on cam movers</a:t>
            </a:r>
            <a:endParaRPr lang="en-US" sz="1400" dirty="0">
              <a:solidFill>
                <a:schemeClr val="tx1"/>
              </a:solidFill>
            </a:endParaRPr>
          </a:p>
        </p:txBody>
      </p:sp>
      <p:grpSp>
        <p:nvGrpSpPr>
          <p:cNvPr id="4" name="Group 3"/>
          <p:cNvGrpSpPr/>
          <p:nvPr/>
        </p:nvGrpSpPr>
        <p:grpSpPr>
          <a:xfrm>
            <a:off x="4648200" y="3461522"/>
            <a:ext cx="3824333" cy="2856729"/>
            <a:chOff x="4329067" y="2743200"/>
            <a:chExt cx="4517619" cy="3390129"/>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067" y="3276600"/>
              <a:ext cx="4517619" cy="285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5105400" y="2743200"/>
              <a:ext cx="9906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96000" y="2743200"/>
              <a:ext cx="12954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058645" y="3072328"/>
              <a:ext cx="685055" cy="408543"/>
              <a:chOff x="2973475" y="1732069"/>
              <a:chExt cx="1370110" cy="790869"/>
            </a:xfrm>
          </p:grpSpPr>
          <p:sp>
            <p:nvSpPr>
              <p:cNvPr id="18" name="Up Arrow 17"/>
              <p:cNvSpPr/>
              <p:nvPr/>
            </p:nvSpPr>
            <p:spPr>
              <a:xfrm>
                <a:off x="3449739" y="2029970"/>
                <a:ext cx="133520" cy="4439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5400000" flipH="1">
                <a:off x="3742416" y="2226662"/>
                <a:ext cx="103214" cy="489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73475" y="1732069"/>
                <a:ext cx="609784" cy="595803"/>
              </a:xfrm>
              <a:prstGeom prst="rect">
                <a:avLst/>
              </a:prstGeom>
              <a:noFill/>
            </p:spPr>
            <p:txBody>
              <a:bodyPr wrap="none" rtlCol="0">
                <a:spAutoFit/>
              </a:bodyPr>
              <a:lstStyle/>
              <a:p>
                <a:r>
                  <a:rPr lang="en-US" sz="1400" dirty="0" smtClean="0"/>
                  <a:t>Y</a:t>
                </a:r>
                <a:endParaRPr lang="en-US" sz="1400" dirty="0"/>
              </a:p>
            </p:txBody>
          </p:sp>
          <p:sp>
            <p:nvSpPr>
              <p:cNvPr id="21" name="TextBox 20"/>
              <p:cNvSpPr txBox="1"/>
              <p:nvPr/>
            </p:nvSpPr>
            <p:spPr>
              <a:xfrm>
                <a:off x="3733801" y="1829886"/>
                <a:ext cx="609784" cy="595803"/>
              </a:xfrm>
              <a:prstGeom prst="rect">
                <a:avLst/>
              </a:prstGeom>
              <a:noFill/>
            </p:spPr>
            <p:txBody>
              <a:bodyPr wrap="none" rtlCol="0">
                <a:spAutoFit/>
              </a:bodyPr>
              <a:lstStyle/>
              <a:p>
                <a:r>
                  <a:rPr lang="en-US" sz="1400" dirty="0" smtClean="0"/>
                  <a:t>X</a:t>
                </a:r>
                <a:endParaRPr lang="en-US" sz="1400" dirty="0"/>
              </a:p>
            </p:txBody>
          </p:sp>
        </p:grpSp>
        <p:sp>
          <p:nvSpPr>
            <p:cNvPr id="22" name="Up Arrow 21"/>
            <p:cNvSpPr/>
            <p:nvPr/>
          </p:nvSpPr>
          <p:spPr>
            <a:xfrm rot="13103898" flipH="1">
              <a:off x="6216997" y="3433529"/>
              <a:ext cx="60102" cy="2446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12539" y="3441323"/>
              <a:ext cx="304892" cy="307777"/>
            </a:xfrm>
            <a:prstGeom prst="rect">
              <a:avLst/>
            </a:prstGeom>
            <a:noFill/>
          </p:spPr>
          <p:txBody>
            <a:bodyPr wrap="none" rtlCol="0">
              <a:spAutoFit/>
            </a:bodyPr>
            <a:lstStyle/>
            <a:p>
              <a:r>
                <a:rPr lang="en-US" sz="1400" dirty="0" smtClean="0"/>
                <a:t>Z</a:t>
              </a:r>
              <a:endParaRPr lang="en-US" sz="1400" dirty="0"/>
            </a:p>
          </p:txBody>
        </p:sp>
      </p:grpSp>
      <p:sp>
        <p:nvSpPr>
          <p:cNvPr id="7" name="TextBox 6"/>
          <p:cNvSpPr txBox="1"/>
          <p:nvPr/>
        </p:nvSpPr>
        <p:spPr>
          <a:xfrm>
            <a:off x="666750" y="1354693"/>
            <a:ext cx="7579319" cy="307777"/>
          </a:xfrm>
          <a:prstGeom prst="rect">
            <a:avLst/>
          </a:prstGeom>
          <a:noFill/>
        </p:spPr>
        <p:txBody>
          <a:bodyPr wrap="none" rtlCol="0">
            <a:spAutoFit/>
          </a:bodyPr>
          <a:lstStyle/>
          <a:p>
            <a:r>
              <a:rPr lang="en-US" sz="1400" dirty="0" smtClean="0"/>
              <a:t>No special tuning fixture; quadrant is mounted on one of the E-shaped </a:t>
            </a:r>
            <a:r>
              <a:rPr lang="en-US" sz="1400" dirty="0" err="1" smtClean="0"/>
              <a:t>strongback</a:t>
            </a:r>
            <a:r>
              <a:rPr lang="en-US" sz="1400" dirty="0" smtClean="0"/>
              <a:t> set at 45</a:t>
            </a:r>
            <a:r>
              <a:rPr lang="en-US" sz="1400" dirty="0" smtClean="0">
                <a:sym typeface="Symbol"/>
              </a:rPr>
              <a:t></a:t>
            </a:r>
            <a:r>
              <a:rPr lang="en-US" sz="1400" dirty="0" smtClean="0"/>
              <a:t>.</a:t>
            </a:r>
            <a:endParaRPr lang="en-US" sz="1400" dirty="0"/>
          </a:p>
        </p:txBody>
      </p:sp>
      <p:sp>
        <p:nvSpPr>
          <p:cNvPr id="24" name="Line Callout 1 (No Border) 23"/>
          <p:cNvSpPr/>
          <p:nvPr/>
        </p:nvSpPr>
        <p:spPr>
          <a:xfrm>
            <a:off x="716733" y="5114625"/>
            <a:ext cx="2819400" cy="676575"/>
          </a:xfrm>
          <a:prstGeom prst="callout1">
            <a:avLst>
              <a:gd name="adj1" fmla="val -699"/>
              <a:gd name="adj2" fmla="val 49479"/>
              <a:gd name="adj3" fmla="val -162101"/>
              <a:gd name="adj4" fmla="val 54481"/>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Reference surface for Y alignment</a:t>
            </a:r>
            <a:endParaRPr lang="en-US" sz="1400" dirty="0">
              <a:solidFill>
                <a:schemeClr val="tx1"/>
              </a:solidFill>
            </a:endParaRPr>
          </a:p>
        </p:txBody>
      </p:sp>
      <p:sp>
        <p:nvSpPr>
          <p:cNvPr id="25" name="Line Callout 1 (No Border) 24"/>
          <p:cNvSpPr/>
          <p:nvPr/>
        </p:nvSpPr>
        <p:spPr>
          <a:xfrm>
            <a:off x="5248747" y="1676846"/>
            <a:ext cx="2924204" cy="761107"/>
          </a:xfrm>
          <a:prstGeom prst="callout1">
            <a:avLst>
              <a:gd name="adj1" fmla="val 54987"/>
              <a:gd name="adj2" fmla="val -1559"/>
              <a:gd name="adj3" fmla="val 75542"/>
              <a:gd name="adj4" fmla="val -57887"/>
            </a:avLst>
          </a:pr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Block for mounting bubble level</a:t>
            </a:r>
            <a:endParaRPr lang="en-US" sz="1400" dirty="0">
              <a:solidFill>
                <a:schemeClr val="tx1"/>
              </a:solidFill>
            </a:endParaRPr>
          </a:p>
        </p:txBody>
      </p:sp>
    </p:spTree>
    <p:extLst>
      <p:ext uri="{BB962C8B-B14F-4D97-AF65-F5344CB8AC3E}">
        <p14:creationId xmlns:p14="http://schemas.microsoft.com/office/powerpoint/2010/main" val="126541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323215"/>
            <a:ext cx="318932" cy="539750"/>
          </a:xfrm>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a:xfrm>
            <a:off x="451822" y="134055"/>
            <a:ext cx="8103570" cy="753033"/>
          </a:xfrm>
        </p:spPr>
        <p:txBody>
          <a:bodyPr/>
          <a:lstStyle/>
          <a:p>
            <a:r>
              <a:rPr lang="en-US" dirty="0" smtClean="0"/>
              <a:t>Quadrant tuning process</a:t>
            </a:r>
            <a:endParaRPr lang="en-US" dirty="0"/>
          </a:p>
        </p:txBody>
      </p:sp>
      <p:sp>
        <p:nvSpPr>
          <p:cNvPr id="5" name="TextBox 4"/>
          <p:cNvSpPr txBox="1"/>
          <p:nvPr/>
        </p:nvSpPr>
        <p:spPr>
          <a:xfrm>
            <a:off x="2448718" y="1711044"/>
            <a:ext cx="4342856" cy="307777"/>
          </a:xfrm>
          <a:prstGeom prst="rect">
            <a:avLst/>
          </a:prstGeom>
          <a:noFill/>
          <a:ln>
            <a:solidFill>
              <a:schemeClr val="tx1"/>
            </a:solidFill>
          </a:ln>
        </p:spPr>
        <p:txBody>
          <a:bodyPr wrap="none" rtlCol="0">
            <a:spAutoFit/>
          </a:bodyPr>
          <a:lstStyle/>
          <a:p>
            <a:pPr algn="ctr"/>
            <a:r>
              <a:rPr lang="en-US" sz="1400" dirty="0" smtClean="0"/>
              <a:t>Find magnetic axis location, place probe on the axis.</a:t>
            </a:r>
            <a:endParaRPr lang="en-US" sz="1400" dirty="0"/>
          </a:p>
        </p:txBody>
      </p:sp>
      <p:sp>
        <p:nvSpPr>
          <p:cNvPr id="6" name="TextBox 5"/>
          <p:cNvSpPr txBox="1"/>
          <p:nvPr/>
        </p:nvSpPr>
        <p:spPr>
          <a:xfrm>
            <a:off x="1884626" y="2277101"/>
            <a:ext cx="5471050" cy="307777"/>
          </a:xfrm>
          <a:prstGeom prst="rect">
            <a:avLst/>
          </a:prstGeom>
          <a:noFill/>
          <a:ln>
            <a:solidFill>
              <a:schemeClr val="tx1"/>
            </a:solidFill>
          </a:ln>
        </p:spPr>
        <p:txBody>
          <a:bodyPr wrap="none" rtlCol="0">
            <a:spAutoFit/>
          </a:bodyPr>
          <a:lstStyle/>
          <a:p>
            <a:pPr algn="ctr"/>
            <a:r>
              <a:rPr lang="en-US" sz="1400" dirty="0" smtClean="0"/>
              <a:t>Move probe along the axis. Trigger DMMs at </a:t>
            </a:r>
            <a:r>
              <a:rPr lang="en-US" sz="1400" dirty="0" smtClean="0">
                <a:sym typeface="Symbol"/>
              </a:rPr>
              <a:t>z = 0.2mm intervals</a:t>
            </a:r>
            <a:r>
              <a:rPr lang="en-US" sz="1400" dirty="0" smtClean="0"/>
              <a:t>.</a:t>
            </a:r>
            <a:endParaRPr lang="en-US" sz="1400" dirty="0"/>
          </a:p>
        </p:txBody>
      </p:sp>
      <p:sp>
        <p:nvSpPr>
          <p:cNvPr id="7" name="TextBox 6"/>
          <p:cNvSpPr txBox="1"/>
          <p:nvPr/>
        </p:nvSpPr>
        <p:spPr>
          <a:xfrm>
            <a:off x="2420698" y="2843158"/>
            <a:ext cx="4398897" cy="307777"/>
          </a:xfrm>
          <a:prstGeom prst="rect">
            <a:avLst/>
          </a:prstGeom>
          <a:noFill/>
          <a:ln>
            <a:solidFill>
              <a:schemeClr val="tx1"/>
            </a:solidFill>
          </a:ln>
        </p:spPr>
        <p:txBody>
          <a:bodyPr wrap="none" rtlCol="0">
            <a:spAutoFit/>
          </a:bodyPr>
          <a:lstStyle/>
          <a:p>
            <a:pPr algn="ctr"/>
            <a:r>
              <a:rPr lang="en-US" sz="1400" dirty="0" smtClean="0"/>
              <a:t>Apply zero drift and offset corrections to the voltages.</a:t>
            </a:r>
            <a:endParaRPr lang="en-US" sz="1400" dirty="0"/>
          </a:p>
        </p:txBody>
      </p:sp>
      <p:sp>
        <p:nvSpPr>
          <p:cNvPr id="8" name="TextBox 7"/>
          <p:cNvSpPr txBox="1"/>
          <p:nvPr/>
        </p:nvSpPr>
        <p:spPr>
          <a:xfrm>
            <a:off x="3143620" y="3409215"/>
            <a:ext cx="2953053" cy="307777"/>
          </a:xfrm>
          <a:prstGeom prst="rect">
            <a:avLst/>
          </a:prstGeom>
          <a:noFill/>
          <a:ln>
            <a:solidFill>
              <a:schemeClr val="tx1"/>
            </a:solidFill>
          </a:ln>
        </p:spPr>
        <p:txBody>
          <a:bodyPr wrap="none" rtlCol="0">
            <a:spAutoFit/>
          </a:bodyPr>
          <a:lstStyle/>
          <a:p>
            <a:pPr algn="ctr"/>
            <a:r>
              <a:rPr lang="en-US" sz="1400" dirty="0" smtClean="0"/>
              <a:t>Apply calibrations. Calculate fields.</a:t>
            </a:r>
            <a:endParaRPr lang="en-US" sz="1400" dirty="0"/>
          </a:p>
        </p:txBody>
      </p:sp>
      <p:sp>
        <p:nvSpPr>
          <p:cNvPr id="9" name="TextBox 8"/>
          <p:cNvSpPr txBox="1"/>
          <p:nvPr/>
        </p:nvSpPr>
        <p:spPr>
          <a:xfrm>
            <a:off x="2642682" y="3975272"/>
            <a:ext cx="3954929" cy="307777"/>
          </a:xfrm>
          <a:prstGeom prst="rect">
            <a:avLst/>
          </a:prstGeom>
          <a:noFill/>
          <a:ln>
            <a:solidFill>
              <a:schemeClr val="tx1"/>
            </a:solidFill>
          </a:ln>
        </p:spPr>
        <p:txBody>
          <a:bodyPr wrap="none" rtlCol="0">
            <a:spAutoFit/>
          </a:bodyPr>
          <a:lstStyle/>
          <a:p>
            <a:pPr algn="ctr"/>
            <a:r>
              <a:rPr lang="en-US" sz="1400" dirty="0" smtClean="0"/>
              <a:t>Calculate trajectories, phase errors and K value</a:t>
            </a:r>
            <a:endParaRPr lang="en-US" sz="1400" dirty="0"/>
          </a:p>
        </p:txBody>
      </p:sp>
      <p:sp>
        <p:nvSpPr>
          <p:cNvPr id="10" name="TextBox 9"/>
          <p:cNvSpPr txBox="1"/>
          <p:nvPr/>
        </p:nvSpPr>
        <p:spPr>
          <a:xfrm>
            <a:off x="3865100" y="4541329"/>
            <a:ext cx="1510093" cy="307777"/>
          </a:xfrm>
          <a:prstGeom prst="rect">
            <a:avLst/>
          </a:prstGeom>
          <a:noFill/>
          <a:ln>
            <a:solidFill>
              <a:schemeClr val="tx1"/>
            </a:solidFill>
          </a:ln>
        </p:spPr>
        <p:txBody>
          <a:bodyPr wrap="none" rtlCol="0">
            <a:spAutoFit/>
          </a:bodyPr>
          <a:lstStyle/>
          <a:p>
            <a:pPr algn="ctr"/>
            <a:r>
              <a:rPr lang="en-US" sz="1400" dirty="0" smtClean="0"/>
              <a:t>Tune trajectories</a:t>
            </a:r>
            <a:endParaRPr lang="en-US" sz="1400" dirty="0"/>
          </a:p>
        </p:txBody>
      </p:sp>
      <p:sp>
        <p:nvSpPr>
          <p:cNvPr id="11" name="TextBox 10"/>
          <p:cNvSpPr txBox="1"/>
          <p:nvPr/>
        </p:nvSpPr>
        <p:spPr>
          <a:xfrm>
            <a:off x="1975961" y="5107386"/>
            <a:ext cx="5288372" cy="307777"/>
          </a:xfrm>
          <a:prstGeom prst="rect">
            <a:avLst/>
          </a:prstGeom>
          <a:noFill/>
          <a:ln>
            <a:solidFill>
              <a:schemeClr val="tx1"/>
            </a:solidFill>
          </a:ln>
        </p:spPr>
        <p:txBody>
          <a:bodyPr wrap="none" rtlCol="0">
            <a:spAutoFit/>
          </a:bodyPr>
          <a:lstStyle/>
          <a:p>
            <a:pPr algn="ctr"/>
            <a:r>
              <a:rPr lang="en-US" sz="1400" dirty="0" smtClean="0"/>
              <a:t>Tune phase errors and K; </a:t>
            </a:r>
            <a:r>
              <a:rPr lang="en-US" sz="1400" dirty="0"/>
              <a:t>make K the same for all four quadrants</a:t>
            </a:r>
          </a:p>
        </p:txBody>
      </p:sp>
      <p:sp>
        <p:nvSpPr>
          <p:cNvPr id="12" name="TextBox 11"/>
          <p:cNvSpPr txBox="1"/>
          <p:nvPr/>
        </p:nvSpPr>
        <p:spPr>
          <a:xfrm>
            <a:off x="2731648" y="5673444"/>
            <a:ext cx="3776996" cy="307777"/>
          </a:xfrm>
          <a:prstGeom prst="rect">
            <a:avLst/>
          </a:prstGeom>
          <a:noFill/>
          <a:ln>
            <a:solidFill>
              <a:schemeClr val="tx1"/>
            </a:solidFill>
          </a:ln>
        </p:spPr>
        <p:txBody>
          <a:bodyPr wrap="none" rtlCol="0">
            <a:spAutoFit/>
          </a:bodyPr>
          <a:lstStyle/>
          <a:p>
            <a:pPr algn="ctr"/>
            <a:r>
              <a:rPr lang="en-US" sz="1400" dirty="0" smtClean="0"/>
              <a:t>Check magnet mechanical positions on CMM</a:t>
            </a:r>
            <a:endParaRPr lang="en-US" sz="1400" dirty="0"/>
          </a:p>
        </p:txBody>
      </p:sp>
      <p:cxnSp>
        <p:nvCxnSpPr>
          <p:cNvPr id="14" name="Straight Arrow Connector 13"/>
          <p:cNvCxnSpPr/>
          <p:nvPr/>
        </p:nvCxnSpPr>
        <p:spPr>
          <a:xfrm>
            <a:off x="4464382" y="2067529"/>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64382" y="2658101"/>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64382" y="3224158"/>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64382" y="3790215"/>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71697" y="4356272"/>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64382" y="4922329"/>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4382" y="5488387"/>
            <a:ext cx="0" cy="1850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676400" y="5827332"/>
            <a:ext cx="96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76400" y="1864932"/>
            <a:ext cx="0" cy="396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76400" y="1864932"/>
            <a:ext cx="6543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47358" y="3578492"/>
            <a:ext cx="620683" cy="276999"/>
          </a:xfrm>
          <a:prstGeom prst="rect">
            <a:avLst/>
          </a:prstGeom>
          <a:noFill/>
        </p:spPr>
        <p:txBody>
          <a:bodyPr wrap="none" rtlCol="0">
            <a:spAutoFit/>
          </a:bodyPr>
          <a:lstStyle/>
          <a:p>
            <a:r>
              <a:rPr lang="en-US" sz="1200" dirty="0" smtClean="0"/>
              <a:t>Iterate</a:t>
            </a:r>
            <a:endParaRPr lang="en-US" sz="1200" dirty="0"/>
          </a:p>
        </p:txBody>
      </p:sp>
    </p:spTree>
    <p:extLst>
      <p:ext uri="{BB962C8B-B14F-4D97-AF65-F5344CB8AC3E}">
        <p14:creationId xmlns:p14="http://schemas.microsoft.com/office/powerpoint/2010/main" val="102270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err="1"/>
              <a:t>Senis</a:t>
            </a:r>
            <a:r>
              <a:rPr lang="en-US" dirty="0"/>
              <a:t> 2-D probe</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88262" cy="409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191000" y="1567934"/>
            <a:ext cx="1967894" cy="641866"/>
            <a:chOff x="4191000" y="1567934"/>
            <a:chExt cx="1967894" cy="641866"/>
          </a:xfrm>
        </p:grpSpPr>
        <p:cxnSp>
          <p:nvCxnSpPr>
            <p:cNvPr id="6" name="Straight Arrow Connector 5"/>
            <p:cNvCxnSpPr/>
            <p:nvPr/>
          </p:nvCxnSpPr>
          <p:spPr>
            <a:xfrm flipH="1">
              <a:off x="4191000" y="1752600"/>
              <a:ext cx="914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05400" y="1567934"/>
              <a:ext cx="1053494" cy="276999"/>
            </a:xfrm>
            <a:prstGeom prst="rect">
              <a:avLst/>
            </a:prstGeom>
            <a:noFill/>
          </p:spPr>
          <p:txBody>
            <a:bodyPr wrap="none" rtlCol="0">
              <a:spAutoFit/>
            </a:bodyPr>
            <a:lstStyle/>
            <a:p>
              <a:r>
                <a:rPr lang="en-US" sz="1200" dirty="0" smtClean="0"/>
                <a:t>Ceramic pad</a:t>
              </a:r>
              <a:endParaRPr lang="en-US" sz="1200" dirty="0"/>
            </a:p>
          </p:txBody>
        </p:sp>
      </p:grpSp>
      <p:grpSp>
        <p:nvGrpSpPr>
          <p:cNvPr id="10" name="Group 9"/>
          <p:cNvGrpSpPr/>
          <p:nvPr/>
        </p:nvGrpSpPr>
        <p:grpSpPr>
          <a:xfrm>
            <a:off x="3886201" y="2225447"/>
            <a:ext cx="2351378" cy="276999"/>
            <a:chOff x="3846225" y="2329931"/>
            <a:chExt cx="2351378" cy="1708660"/>
          </a:xfrm>
        </p:grpSpPr>
        <p:cxnSp>
          <p:nvCxnSpPr>
            <p:cNvPr id="11" name="Straight Arrow Connector 10"/>
            <p:cNvCxnSpPr>
              <a:stCxn id="12" idx="1"/>
            </p:cNvCxnSpPr>
            <p:nvPr/>
          </p:nvCxnSpPr>
          <p:spPr>
            <a:xfrm flipH="1">
              <a:off x="3846225" y="3184264"/>
              <a:ext cx="1296281" cy="459261"/>
            </a:xfrm>
            <a:prstGeom prst="straightConnector1">
              <a:avLst/>
            </a:prstGeom>
            <a:ln>
              <a:solidFill>
                <a:srgbClr val="C75B1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2506" y="2329931"/>
              <a:ext cx="1055097" cy="1708660"/>
            </a:xfrm>
            <a:prstGeom prst="rect">
              <a:avLst/>
            </a:prstGeom>
            <a:noFill/>
          </p:spPr>
          <p:txBody>
            <a:bodyPr wrap="none" rtlCol="0">
              <a:spAutoFit/>
            </a:bodyPr>
            <a:lstStyle/>
            <a:p>
              <a:r>
                <a:rPr lang="en-US" sz="1200" dirty="0" smtClean="0"/>
                <a:t>Plastic cover</a:t>
              </a:r>
              <a:endParaRPr lang="en-US" sz="1200" dirty="0"/>
            </a:p>
          </p:txBody>
        </p:sp>
      </p:grpSp>
    </p:spTree>
    <p:extLst>
      <p:ext uri="{BB962C8B-B14F-4D97-AF65-F5344CB8AC3E}">
        <p14:creationId xmlns:p14="http://schemas.microsoft.com/office/powerpoint/2010/main" val="322833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Alignment to the bench (X &amp; yaw)</a:t>
            </a:r>
          </a:p>
        </p:txBody>
      </p:sp>
      <p:graphicFrame>
        <p:nvGraphicFramePr>
          <p:cNvPr id="5" name="Chart 4"/>
          <p:cNvGraphicFramePr>
            <a:graphicFrameLocks/>
          </p:cNvGraphicFramePr>
          <p:nvPr>
            <p:extLst>
              <p:ext uri="{D42A27DB-BD31-4B8C-83A1-F6EECF244321}">
                <p14:modId xmlns:p14="http://schemas.microsoft.com/office/powerpoint/2010/main" val="2446631078"/>
              </p:ext>
            </p:extLst>
          </p:nvPr>
        </p:nvGraphicFramePr>
        <p:xfrm>
          <a:off x="1219200" y="1752600"/>
          <a:ext cx="5791199"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00200" y="4495800"/>
            <a:ext cx="6001708" cy="1384995"/>
          </a:xfrm>
          <a:prstGeom prst="rect">
            <a:avLst/>
          </a:prstGeom>
          <a:noFill/>
        </p:spPr>
        <p:txBody>
          <a:bodyPr wrap="none" rtlCol="0">
            <a:spAutoFit/>
          </a:bodyPr>
          <a:lstStyle/>
          <a:p>
            <a:pPr marL="342900" indent="-342900">
              <a:buAutoNum type="arabicPeriod"/>
            </a:pPr>
            <a:r>
              <a:rPr lang="en-US" sz="1400" dirty="0" smtClean="0"/>
              <a:t>Do Hall probe scan in X at each pole location</a:t>
            </a:r>
          </a:p>
          <a:p>
            <a:pPr marL="342900" indent="-342900">
              <a:buAutoNum type="arabicPeriod"/>
            </a:pPr>
            <a:r>
              <a:rPr lang="en-US" sz="1400" dirty="0" smtClean="0"/>
              <a:t>Truncate data ± 3mm from center</a:t>
            </a:r>
          </a:p>
          <a:p>
            <a:pPr marL="342900" indent="-342900">
              <a:buAutoNum type="arabicPeriod"/>
            </a:pPr>
            <a:r>
              <a:rPr lang="en-US" sz="1400" dirty="0" smtClean="0"/>
              <a:t>Fit parabola, find center</a:t>
            </a:r>
          </a:p>
          <a:p>
            <a:pPr marL="342900" indent="-342900">
              <a:buAutoNum type="arabicPeriod"/>
            </a:pPr>
            <a:r>
              <a:rPr lang="en-US" sz="1400" dirty="0" smtClean="0"/>
              <a:t>Fit a straight line through all pole centers, find x and yaw, correct yaw</a:t>
            </a:r>
          </a:p>
          <a:p>
            <a:r>
              <a:rPr lang="en-US" sz="1400" dirty="0"/>
              <a:t> </a:t>
            </a:r>
            <a:r>
              <a:rPr lang="en-US" sz="1400" dirty="0" smtClean="0"/>
              <a:t>      if necessary.</a:t>
            </a:r>
          </a:p>
          <a:p>
            <a:pPr marL="342900" indent="-342900">
              <a:buAutoNum type="arabicPeriod"/>
            </a:pPr>
            <a:endParaRPr lang="en-US" sz="1400" dirty="0"/>
          </a:p>
        </p:txBody>
      </p:sp>
    </p:spTree>
    <p:extLst>
      <p:ext uri="{BB962C8B-B14F-4D97-AF65-F5344CB8AC3E}">
        <p14:creationId xmlns:p14="http://schemas.microsoft.com/office/powerpoint/2010/main" val="2493622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1550</Words>
  <Application>Microsoft Office PowerPoint</Application>
  <PresentationFormat>On-screen Show (4:3)</PresentationFormat>
  <Paragraphs>235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DELTA Quadrant Tuning Experience </vt:lpstr>
      <vt:lpstr>Fields from a single magnet array</vt:lpstr>
      <vt:lpstr>Field change from magnet motion</vt:lpstr>
      <vt:lpstr>Assembly of the carriers</vt:lpstr>
      <vt:lpstr>Magnets mechanical positioning</vt:lpstr>
      <vt:lpstr>Quadrant on Kugler bench</vt:lpstr>
      <vt:lpstr>Quadrant tuning process</vt:lpstr>
      <vt:lpstr>Senis 2-D probe</vt:lpstr>
      <vt:lpstr>Alignment to the bench (X &amp; yaw)</vt:lpstr>
      <vt:lpstr>Alignment to the bench (Y)</vt:lpstr>
      <vt:lpstr>Tuning set-up on Kugler bench</vt:lpstr>
      <vt:lpstr>PowerPoint Presentation</vt:lpstr>
      <vt:lpstr>PowerPoint Presentation</vt:lpstr>
      <vt:lpstr>X-trajectories</vt:lpstr>
      <vt:lpstr>PowerPoint Presentation</vt:lpstr>
      <vt:lpstr>Y-trajectories</vt:lpstr>
      <vt:lpstr>PowerPoint Presentation</vt:lpstr>
      <vt:lpstr>Phase errors</vt:lpstr>
      <vt:lpstr>Summary of Quadrant tuning</vt:lpstr>
      <vt:lpstr>Tuning summary</vt:lpstr>
      <vt:lpstr>PowerPoint Presentation</vt:lpstr>
      <vt:lpstr>What to tune?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2016-03-08T18:44:38Z</dcterms:modified>
</cp:coreProperties>
</file>