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  <p:sldId id="264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0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B6E4634-CE6D-AEF3-EA1A-F7E8D1D2F2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5507" y="4918075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3.15Q76 (“8 cm”)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SA-902-272-01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4785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AEC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24081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21-May-2025 10:32:23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28-May-2025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Q38 (A-Line)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200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8C24C46-FE6F-DF18-5160-41B0B5281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2875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5A67F0-FF25-75A3-5E76-381F5FAD54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4DE7E6-19FC-9A1E-26B9-D1DE8AE3E4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4F95360-B1D4-D738-6552-906B823A28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445329"/>
            <a:ext cx="4572000" cy="341267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36E987F-4E1F-8B67-675D-A9287C97B96F}"/>
              </a:ext>
            </a:extLst>
          </p:cNvPr>
          <p:cNvSpPr txBox="1"/>
          <p:nvPr/>
        </p:nvSpPr>
        <p:spPr>
          <a:xfrm>
            <a:off x="2371725" y="2343150"/>
            <a:ext cx="1601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Imain</a:t>
            </a:r>
            <a:r>
              <a:rPr lang="en-US" dirty="0">
                <a:solidFill>
                  <a:srgbClr val="FF0000"/>
                </a:solidFill>
              </a:rPr>
              <a:t> = 100 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0AF0BB-CCCC-6E44-4439-1D955AD7EEFE}"/>
              </a:ext>
            </a:extLst>
          </p:cNvPr>
          <p:cNvSpPr txBox="1"/>
          <p:nvPr/>
        </p:nvSpPr>
        <p:spPr>
          <a:xfrm>
            <a:off x="6183129" y="257175"/>
            <a:ext cx="1702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BL(X) – GL * X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88F9B5-CF04-79D5-F440-29BDBEE45A4C}"/>
              </a:ext>
            </a:extLst>
          </p:cNvPr>
          <p:cNvSpPr/>
          <p:nvPr/>
        </p:nvSpPr>
        <p:spPr>
          <a:xfrm>
            <a:off x="828675" y="447675"/>
            <a:ext cx="764989" cy="1407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69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1740494-4D7A-A87E-5514-CF1CB9BC4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42900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BE7195-6BD0-F690-DE08-2D13ACD22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F3C8E1C-2A77-6E85-0391-6F34A1F8D6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AE3AD91-612A-98F0-415E-B12BDB0A1BE1}"/>
              </a:ext>
            </a:extLst>
          </p:cNvPr>
          <p:cNvSpPr txBox="1"/>
          <p:nvPr/>
        </p:nvSpPr>
        <p:spPr>
          <a:xfrm>
            <a:off x="2371725" y="2343150"/>
            <a:ext cx="1601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Imain</a:t>
            </a:r>
            <a:r>
              <a:rPr lang="en-US" dirty="0">
                <a:solidFill>
                  <a:srgbClr val="FF0000"/>
                </a:solidFill>
              </a:rPr>
              <a:t> = 200 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97466D-E2CF-2301-3ED3-18DB1DF8F6B8}"/>
              </a:ext>
            </a:extLst>
          </p:cNvPr>
          <p:cNvSpPr txBox="1"/>
          <p:nvPr/>
        </p:nvSpPr>
        <p:spPr>
          <a:xfrm>
            <a:off x="6183129" y="257175"/>
            <a:ext cx="1702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BL(X) – GL * X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1F372F-20FD-B534-1236-664C194DA497}"/>
              </a:ext>
            </a:extLst>
          </p:cNvPr>
          <p:cNvSpPr/>
          <p:nvPr/>
        </p:nvSpPr>
        <p:spPr>
          <a:xfrm>
            <a:off x="828675" y="447675"/>
            <a:ext cx="764989" cy="1407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01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8B2755-A08B-1BBA-7815-3B325D216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42900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7B415C1-BFF5-BFCB-0D84-E4FDABBDB8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95B17A-8530-1444-42BA-E2B6B05596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2F6EAB-A28E-2DC9-A433-5908218AAE2F}"/>
              </a:ext>
            </a:extLst>
          </p:cNvPr>
          <p:cNvSpPr txBox="1"/>
          <p:nvPr/>
        </p:nvSpPr>
        <p:spPr>
          <a:xfrm>
            <a:off x="2371725" y="2343150"/>
            <a:ext cx="1601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Imain</a:t>
            </a:r>
            <a:r>
              <a:rPr lang="en-US" dirty="0">
                <a:solidFill>
                  <a:srgbClr val="FF0000"/>
                </a:solidFill>
              </a:rPr>
              <a:t> = 300 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A7E392-44FC-DE60-916F-0F9643123873}"/>
              </a:ext>
            </a:extLst>
          </p:cNvPr>
          <p:cNvSpPr txBox="1"/>
          <p:nvPr/>
        </p:nvSpPr>
        <p:spPr>
          <a:xfrm>
            <a:off x="6183129" y="257175"/>
            <a:ext cx="1702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BL(X) – GL * X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91E48A-3DFC-961B-53C9-59343D8A394F}"/>
              </a:ext>
            </a:extLst>
          </p:cNvPr>
          <p:cNvSpPr/>
          <p:nvPr/>
        </p:nvSpPr>
        <p:spPr>
          <a:xfrm>
            <a:off x="828675" y="447675"/>
            <a:ext cx="764989" cy="1407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17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D4E549A-FBC3-51D0-C572-D433473CA2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42900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44529C-154F-D252-F25F-A5A09ADD2B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47B62A-85AB-F7DF-06C0-5259E5C1DF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0D20B23-382C-4DA4-F042-7E1DE0B3993F}"/>
              </a:ext>
            </a:extLst>
          </p:cNvPr>
          <p:cNvSpPr txBox="1"/>
          <p:nvPr/>
        </p:nvSpPr>
        <p:spPr>
          <a:xfrm>
            <a:off x="2371725" y="2343150"/>
            <a:ext cx="1601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Imain</a:t>
            </a:r>
            <a:r>
              <a:rPr lang="en-US" dirty="0">
                <a:solidFill>
                  <a:srgbClr val="FF0000"/>
                </a:solidFill>
              </a:rPr>
              <a:t> = 300 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C96FEB-BAB6-F49B-B8D4-7CED4EDD2DC3}"/>
              </a:ext>
            </a:extLst>
          </p:cNvPr>
          <p:cNvSpPr txBox="1"/>
          <p:nvPr/>
        </p:nvSpPr>
        <p:spPr>
          <a:xfrm>
            <a:off x="6183129" y="257175"/>
            <a:ext cx="1702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BL(X) – GL * X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5D5BC7-B085-693E-C7EE-A9B7B2A484C6}"/>
              </a:ext>
            </a:extLst>
          </p:cNvPr>
          <p:cNvSpPr/>
          <p:nvPr/>
        </p:nvSpPr>
        <p:spPr>
          <a:xfrm>
            <a:off x="828675" y="447675"/>
            <a:ext cx="764989" cy="1407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29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C2EA71D-81B0-B64C-06D2-3732EEF8F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685800"/>
            <a:ext cx="7315200" cy="5486400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E564892-F074-4F0B-89B0-360E6F4F7568}"/>
              </a:ext>
            </a:extLst>
          </p:cNvPr>
          <p:cNvCxnSpPr>
            <a:cxnSpLocks/>
          </p:cNvCxnSpPr>
          <p:nvPr/>
        </p:nvCxnSpPr>
        <p:spPr>
          <a:xfrm>
            <a:off x="2676525" y="5101709"/>
            <a:ext cx="4114800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53C0045-6DF6-7E88-9019-D7C34A38B8A8}"/>
              </a:ext>
            </a:extLst>
          </p:cNvPr>
          <p:cNvSpPr txBox="1"/>
          <p:nvPr/>
        </p:nvSpPr>
        <p:spPr>
          <a:xfrm>
            <a:off x="4272902" y="4917043"/>
            <a:ext cx="9220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L</a:t>
            </a:r>
            <a:r>
              <a:rPr lang="en-US" baseline="-25000" dirty="0" err="1"/>
              <a:t>pole</a:t>
            </a:r>
            <a:r>
              <a:rPr lang="en-US" dirty="0"/>
              <a:t> /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97FF04-24B2-716A-8BB4-690DA15C7B72}"/>
              </a:ext>
            </a:extLst>
          </p:cNvPr>
          <p:cNvSpPr txBox="1"/>
          <p:nvPr/>
        </p:nvSpPr>
        <p:spPr>
          <a:xfrm>
            <a:off x="3677043" y="3231177"/>
            <a:ext cx="17899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Leff = 1.9887 m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3E2DB-60E5-3EBB-DB3D-75535E89B015}"/>
              </a:ext>
            </a:extLst>
          </p:cNvPr>
          <p:cNvCxnSpPr>
            <a:cxnSpLocks/>
          </p:cNvCxnSpPr>
          <p:nvPr/>
        </p:nvCxnSpPr>
        <p:spPr>
          <a:xfrm>
            <a:off x="2886075" y="4680466"/>
            <a:ext cx="3904488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FFC04E7-25C8-D909-7F16-DB47B29C1D4B}"/>
              </a:ext>
            </a:extLst>
          </p:cNvPr>
          <p:cNvSpPr txBox="1"/>
          <p:nvPr/>
        </p:nvSpPr>
        <p:spPr>
          <a:xfrm>
            <a:off x="4282427" y="4495800"/>
            <a:ext cx="93166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L</a:t>
            </a:r>
            <a:r>
              <a:rPr lang="en-US" baseline="-25000" dirty="0" err="1"/>
              <a:t>core</a:t>
            </a:r>
            <a:r>
              <a:rPr lang="en-US" dirty="0"/>
              <a:t> / 2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D1AD9E7-FFEA-068D-E773-1DDD2DB62243}"/>
              </a:ext>
            </a:extLst>
          </p:cNvPr>
          <p:cNvCxnSpPr>
            <a:cxnSpLocks/>
          </p:cNvCxnSpPr>
          <p:nvPr/>
        </p:nvCxnSpPr>
        <p:spPr>
          <a:xfrm>
            <a:off x="1866900" y="1244828"/>
            <a:ext cx="1618488" cy="0"/>
          </a:xfrm>
          <a:prstGeom prst="straightConnector1">
            <a:avLst/>
          </a:prstGeom>
          <a:ln>
            <a:solidFill>
              <a:srgbClr val="0070C0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7B9EE90-7019-12DF-6346-108117EFB92E}"/>
              </a:ext>
            </a:extLst>
          </p:cNvPr>
          <p:cNvSpPr txBox="1"/>
          <p:nvPr/>
        </p:nvSpPr>
        <p:spPr>
          <a:xfrm>
            <a:off x="2278600" y="1137106"/>
            <a:ext cx="79508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measured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2D59704-951D-D431-6BBC-B5DE9F1C985E}"/>
              </a:ext>
            </a:extLst>
          </p:cNvPr>
          <p:cNvCxnSpPr>
            <a:cxnSpLocks/>
          </p:cNvCxnSpPr>
          <p:nvPr/>
        </p:nvCxnSpPr>
        <p:spPr>
          <a:xfrm>
            <a:off x="3486912" y="1250722"/>
            <a:ext cx="3310128" cy="0"/>
          </a:xfrm>
          <a:prstGeom prst="straightConnector1">
            <a:avLst/>
          </a:prstGeom>
          <a:ln>
            <a:solidFill>
              <a:srgbClr val="0070C0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BEB0365-7C69-A592-968A-35B2EC67D7E4}"/>
              </a:ext>
            </a:extLst>
          </p:cNvPr>
          <p:cNvSpPr txBox="1"/>
          <p:nvPr/>
        </p:nvSpPr>
        <p:spPr>
          <a:xfrm>
            <a:off x="4649854" y="1143000"/>
            <a:ext cx="984244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extrapolated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C99DF3-B9B2-545F-0FC7-65465EFA4D4B}"/>
              </a:ext>
            </a:extLst>
          </p:cNvPr>
          <p:cNvSpPr txBox="1"/>
          <p:nvPr/>
        </p:nvSpPr>
        <p:spPr>
          <a:xfrm>
            <a:off x="6509333" y="3200400"/>
            <a:ext cx="596317" cy="43088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magnet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</a:rPr>
              <a:t>center</a:t>
            </a:r>
          </a:p>
        </p:txBody>
      </p:sp>
    </p:spTree>
    <p:extLst>
      <p:ext uri="{BB962C8B-B14F-4D97-AF65-F5344CB8AC3E}">
        <p14:creationId xmlns:p14="http://schemas.microsoft.com/office/powerpoint/2010/main" val="14502279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18197</TotalTime>
  <Words>113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2025-05-28T23:30:29Z</dcterms:modified>
</cp:coreProperties>
</file>