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EA6E2-1D47-449B-9C84-D79F1F47022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0752E-DE08-4A67-8624-ABB71634EC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:\LCLS\Users\Montagne\2012 Projects\Delta Undulator\Assembly Specifications, Procedures, and References\Magnet Calibration and Installation\Magnet to Base Tangen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524000"/>
            <a:ext cx="5828857" cy="33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SLAC National Accelerator Laboratory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SLAC</dc:creator>
  <cp:lastModifiedBy>SLAC</cp:lastModifiedBy>
  <cp:revision>1</cp:revision>
  <dcterms:created xsi:type="dcterms:W3CDTF">2012-11-19T22:18:39Z</dcterms:created>
  <dcterms:modified xsi:type="dcterms:W3CDTF">2012-11-19T22:20:45Z</dcterms:modified>
</cp:coreProperties>
</file>