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0C177D-A2E3-41BF-90B5-9078A498EDF2}"/>
              </a:ext>
            </a:extLst>
          </p:cNvPr>
          <p:cNvSpPr txBox="1"/>
          <p:nvPr/>
        </p:nvSpPr>
        <p:spPr>
          <a:xfrm>
            <a:off x="422852" y="2828837"/>
            <a:ext cx="8263947" cy="15145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1.26Q12 barcode 4063 (originally assigned as QSP11H) was used to replace LCLS QEM2 (barcode 002013), which had a shorted coil. QEM2’s bipolar 120 A EPICS polynomial was kept (4063 was measured unipolar 165 A). After refurbishment, barcode 002013 will be used as QSP11H, with a new measured unipolar 165 A EPICS polynomial.</a:t>
            </a:r>
          </a:p>
        </p:txBody>
      </p:sp>
    </p:spTree>
    <p:extLst>
      <p:ext uri="{BB962C8B-B14F-4D97-AF65-F5344CB8AC3E}">
        <p14:creationId xmlns:p14="http://schemas.microsoft.com/office/powerpoint/2010/main" val="7293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717483-38E5-4878-A4AC-B07602F880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1.26Q12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SA-380-327-00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002013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04-Apr-2022 17:23:38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19-Apr-2022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QSP11H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A1A4F40-5D3A-4F52-866A-841A6E9B7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18894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2022-04-19T20:21:34Z</dcterms:modified>
</cp:coreProperties>
</file>