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4" r:id="rId3"/>
    <p:sldId id="256" r:id="rId4"/>
    <p:sldId id="257" r:id="rId5"/>
    <p:sldId id="259" r:id="rId6"/>
    <p:sldId id="258" r:id="rId7"/>
    <p:sldId id="260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84AAD-FECF-4027-8C41-D8799EE94237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8E9-A2CB-47E0-89B8-9C70A0D11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20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84AAD-FECF-4027-8C41-D8799EE94237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8E9-A2CB-47E0-89B8-9C70A0D11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7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84AAD-FECF-4027-8C41-D8799EE94237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8E9-A2CB-47E0-89B8-9C70A0D11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68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84AAD-FECF-4027-8C41-D8799EE94237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8E9-A2CB-47E0-89B8-9C70A0D11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68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84AAD-FECF-4027-8C41-D8799EE94237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8E9-A2CB-47E0-89B8-9C70A0D11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82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84AAD-FECF-4027-8C41-D8799EE94237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8E9-A2CB-47E0-89B8-9C70A0D11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2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84AAD-FECF-4027-8C41-D8799EE94237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8E9-A2CB-47E0-89B8-9C70A0D11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49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84AAD-FECF-4027-8C41-D8799EE94237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8E9-A2CB-47E0-89B8-9C70A0D11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2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84AAD-FECF-4027-8C41-D8799EE94237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8E9-A2CB-47E0-89B8-9C70A0D11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5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84AAD-FECF-4027-8C41-D8799EE94237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8E9-A2CB-47E0-89B8-9C70A0D11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63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84AAD-FECF-4027-8C41-D8799EE94237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68E9-A2CB-47E0-89B8-9C70A0D11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0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84AAD-FECF-4027-8C41-D8799EE94237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A68E9-A2CB-47E0-89B8-9C70A0D11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58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7174" y="1182231"/>
            <a:ext cx="8307402" cy="44935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LCLS HXRSS Chicane bends: Magnetic Measurements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BXHS1</a:t>
            </a:r>
          </a:p>
          <a:p>
            <a:pPr marL="346075" indent="-57150"/>
            <a:r>
              <a:rPr lang="en-US" dirty="0"/>
              <a:t>V:\</a:t>
            </a:r>
            <a:r>
              <a:rPr lang="en-US" dirty="0" smtClean="0"/>
              <a:t>MET\MagServe\MagData\LCLS\Dipole\BXHS1</a:t>
            </a:r>
          </a:p>
          <a:p>
            <a:pPr marL="346075" indent="-57150"/>
            <a:r>
              <a:rPr lang="en-US" dirty="0"/>
              <a:t>http://</a:t>
            </a:r>
            <a:r>
              <a:rPr lang="en-US" dirty="0" smtClean="0"/>
              <a:t>www-group.slac.stanford.edu/met/MagMeas/MAGDATA/LCLS/dipole/BXHS1</a:t>
            </a:r>
            <a:endParaRPr lang="en-US" dirty="0"/>
          </a:p>
          <a:p>
            <a:endParaRPr lang="en-US" sz="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BXHS2</a:t>
            </a:r>
            <a:endParaRPr lang="en-US" dirty="0"/>
          </a:p>
          <a:p>
            <a:pPr marL="346075" indent="-57150"/>
            <a:r>
              <a:rPr lang="en-US" dirty="0"/>
              <a:t>V:\</a:t>
            </a:r>
            <a:r>
              <a:rPr lang="en-US" dirty="0" smtClean="0"/>
              <a:t>MET\MagServe\MagData\LCLS\Dipole\BXHS2</a:t>
            </a:r>
            <a:endParaRPr lang="en-US" dirty="0"/>
          </a:p>
          <a:p>
            <a:pPr marL="346075" indent="-57150"/>
            <a:r>
              <a:rPr lang="en-US" dirty="0"/>
              <a:t>http://</a:t>
            </a:r>
            <a:r>
              <a:rPr lang="en-US" dirty="0" smtClean="0"/>
              <a:t>www-group.slac.stanford.edu/met/MagMeas/MAGDATA/LCLS/dipole/BXHS2</a:t>
            </a:r>
            <a:endParaRPr lang="en-US" dirty="0"/>
          </a:p>
          <a:p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BXHS3</a:t>
            </a:r>
            <a:endParaRPr lang="en-US" dirty="0"/>
          </a:p>
          <a:p>
            <a:pPr marL="346075" indent="-57150"/>
            <a:r>
              <a:rPr lang="en-US" dirty="0"/>
              <a:t>V:\</a:t>
            </a:r>
            <a:r>
              <a:rPr lang="en-US" dirty="0" smtClean="0"/>
              <a:t>MET\MagServe\MagData\LCLS\Dipole\BXHS3</a:t>
            </a:r>
            <a:endParaRPr lang="en-US" dirty="0"/>
          </a:p>
          <a:p>
            <a:pPr marL="346075" indent="-57150"/>
            <a:r>
              <a:rPr lang="en-US" dirty="0"/>
              <a:t>http://</a:t>
            </a:r>
            <a:r>
              <a:rPr lang="en-US" dirty="0" smtClean="0"/>
              <a:t>www-group.slac.stanford.edu/met/MagMeas/MAGDATA/LCLS/dipole/BXHS3</a:t>
            </a:r>
            <a:endParaRPr lang="en-US" dirty="0"/>
          </a:p>
          <a:p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BXHS4</a:t>
            </a:r>
            <a:endParaRPr lang="en-US" dirty="0"/>
          </a:p>
          <a:p>
            <a:pPr marL="346075" indent="-57150"/>
            <a:r>
              <a:rPr lang="en-US" dirty="0"/>
              <a:t>V:\MET\MagServe\MagData\LCLS\Dipole\BXHS4</a:t>
            </a:r>
          </a:p>
          <a:p>
            <a:pPr marL="346075" indent="-57150"/>
            <a:r>
              <a:rPr lang="en-US" dirty="0"/>
              <a:t>http://</a:t>
            </a:r>
            <a:r>
              <a:rPr lang="en-US" dirty="0" smtClean="0"/>
              <a:t>www-group.slac.stanford.edu/met/MagMeas/MAGDATA/LCLS/dipole/BXHS4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514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8265" y="1062182"/>
            <a:ext cx="80874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BXSS1,      001049, BEND:UND1:1630,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0.08545E+0 , 2.966E+0   ,-0.01554E+0 ,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0.03660E+0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BXSS1 Trim, 001049, BTRM:UND1:1630,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0          ,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68.5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BXSS2     , 001048, BEND:UND1:1640,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0.08636E+0 , 2.986E+0   ,-0.01592E+0 ,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0.03661E+0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BXSS2 Trim, 001048, BTRM:UND1:1640,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0          ,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68.5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BXSS3     , 001050, BEND:UND1:1660,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0.08627E+0 , 2.968E+0   ,-0.01572E+0 ,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0.03516E+0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BXSS3 Trim, 001050, BTRM:UND1:1660,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0          ,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68.5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BXSS4     , 001051, BEND:UND1:1670,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0.08628E+0 , 2.975E+0   ,-0.01742E+0 ,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0.03623E+0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BXSS4 Trim, 001051, BTRM:UND1:1670,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0          ,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68.5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27406" y="406400"/>
            <a:ext cx="2889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HXRSS Database Polynomials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41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rot="-7680000">
            <a:off x="2320174" y="1552377"/>
            <a:ext cx="0" cy="640080"/>
          </a:xfrm>
          <a:prstGeom prst="straightConnector1">
            <a:avLst/>
          </a:prstGeom>
          <a:ln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-7680000">
            <a:off x="6930274" y="4981377"/>
            <a:ext cx="0" cy="640080"/>
          </a:xfrm>
          <a:prstGeom prst="straightConnector1">
            <a:avLst/>
          </a:prstGeom>
          <a:ln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64263" y="1765300"/>
            <a:ext cx="176118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BXHS1</a:t>
            </a:r>
          </a:p>
          <a:p>
            <a:pPr algn="ctr"/>
            <a:r>
              <a:rPr lang="en-US" sz="1400" dirty="0">
                <a:solidFill>
                  <a:srgbClr val="FF0000"/>
                </a:solidFill>
              </a:rPr>
              <a:t>b</a:t>
            </a:r>
            <a:r>
              <a:rPr lang="en-US" sz="1400" dirty="0" smtClean="0">
                <a:solidFill>
                  <a:srgbClr val="FF0000"/>
                </a:solidFill>
              </a:rPr>
              <a:t>ipolar measurement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</a:t>
            </a:r>
            <a:r>
              <a:rPr lang="en-US" sz="1400" dirty="0">
                <a:solidFill>
                  <a:srgbClr val="FF0000"/>
                </a:solidFill>
              </a:rPr>
              <a:t>b</a:t>
            </a:r>
            <a:r>
              <a:rPr lang="en-US" sz="1400" dirty="0" smtClean="0">
                <a:solidFill>
                  <a:srgbClr val="FF0000"/>
                </a:solidFill>
              </a:rPr>
              <a:t>ipolar STDZ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fit UP data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54248" y="5029200"/>
            <a:ext cx="14930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bipolar STDZ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17884" y="5613400"/>
            <a:ext cx="18557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unipolar measurement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degauss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fit UP data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" y="1219200"/>
            <a:ext cx="1038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wiredat.ru2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43500" y="4610100"/>
            <a:ext cx="1038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wiredat.ru9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1500" y="3784600"/>
            <a:ext cx="10218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wirevsx.r16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7309" y="314035"/>
            <a:ext cx="1819564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28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16976" y="1752600"/>
            <a:ext cx="18557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BXHS2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unipolar measurement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unipolar STDZ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fit UP data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1500" y="1282700"/>
            <a:ext cx="1038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wiredat.ru1</a:t>
            </a:r>
            <a:endParaRPr lang="en-US" sz="1400" dirty="0">
              <a:solidFill>
                <a:srgbClr val="0070C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9000"/>
            <a:ext cx="4572000" cy="34312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264265" y="5181600"/>
            <a:ext cx="176118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BXHS2</a:t>
            </a:r>
          </a:p>
          <a:p>
            <a:pPr algn="ctr"/>
            <a:r>
              <a:rPr lang="en-US" sz="1400" dirty="0">
                <a:solidFill>
                  <a:srgbClr val="FF0000"/>
                </a:solidFill>
              </a:rPr>
              <a:t>b</a:t>
            </a:r>
            <a:r>
              <a:rPr lang="en-US" sz="1400" dirty="0" smtClean="0">
                <a:solidFill>
                  <a:srgbClr val="FF0000"/>
                </a:solidFill>
              </a:rPr>
              <a:t>ipolar measurement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</a:t>
            </a:r>
            <a:r>
              <a:rPr lang="en-US" sz="1400" dirty="0">
                <a:solidFill>
                  <a:srgbClr val="FF0000"/>
                </a:solidFill>
              </a:rPr>
              <a:t>b</a:t>
            </a:r>
            <a:r>
              <a:rPr lang="en-US" sz="1400" dirty="0" smtClean="0">
                <a:solidFill>
                  <a:srgbClr val="FF0000"/>
                </a:solidFill>
              </a:rPr>
              <a:t>ipolar STDZ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fit UP data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1500" y="4711700"/>
            <a:ext cx="1038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wiredat.ru2</a:t>
            </a:r>
            <a:endParaRPr lang="en-US" sz="1400" dirty="0">
              <a:solidFill>
                <a:srgbClr val="0070C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429000"/>
            <a:ext cx="4572000" cy="3431281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 rot="-7680000">
            <a:off x="2332874" y="1565077"/>
            <a:ext cx="0" cy="640080"/>
          </a:xfrm>
          <a:prstGeom prst="straightConnector1">
            <a:avLst/>
          </a:prstGeom>
          <a:ln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-7680000">
            <a:off x="2332874" y="4968677"/>
            <a:ext cx="0" cy="640080"/>
          </a:xfrm>
          <a:prstGeom prst="straightConnector1">
            <a:avLst/>
          </a:prstGeom>
          <a:ln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37309" y="3722255"/>
            <a:ext cx="1819564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967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143500" y="1092200"/>
            <a:ext cx="1038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wiredat.ru4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43285" y="2184400"/>
            <a:ext cx="18557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unipolar measurement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unipolar STDZ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fit DOWN data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281"/>
            <a:ext cx="4572000" cy="34312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18574" y="2197100"/>
            <a:ext cx="176118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bipolar measurement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unipolar STDZ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fit UP data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500" y="1117600"/>
            <a:ext cx="1038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wiredat.ru4</a:t>
            </a:r>
            <a:endParaRPr lang="en-US" sz="1400" dirty="0">
              <a:solidFill>
                <a:srgbClr val="0070C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3120000">
            <a:off x="7133474" y="1399977"/>
            <a:ext cx="0" cy="640080"/>
          </a:xfrm>
          <a:prstGeom prst="straightConnector1">
            <a:avLst/>
          </a:prstGeom>
          <a:ln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-7680000">
            <a:off x="2320174" y="1552377"/>
            <a:ext cx="0" cy="640080"/>
          </a:xfrm>
          <a:prstGeom prst="straightConnector1">
            <a:avLst/>
          </a:prstGeom>
          <a:ln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572539" y="4737100"/>
            <a:ext cx="15546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residuals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for this polynomial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4572000" y="34290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572000" y="3429000"/>
            <a:ext cx="0" cy="3429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143500" y="4622800"/>
            <a:ext cx="10350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wiredat.r19</a:t>
            </a:r>
            <a:endParaRPr lang="en-US" sz="1400" dirty="0">
              <a:solidFill>
                <a:srgbClr val="0070C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-7680000">
            <a:off x="6942974" y="4968677"/>
            <a:ext cx="0" cy="640080"/>
          </a:xfrm>
          <a:prstGeom prst="straightConnector1">
            <a:avLst/>
          </a:prstGeom>
          <a:ln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717884" y="5613400"/>
            <a:ext cx="18557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unipolar measurement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degauss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fit UP data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888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248552" y="2286000"/>
            <a:ext cx="1904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bipolar STDZ</a:t>
            </a:r>
          </a:p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Imain</a:t>
            </a:r>
            <a:r>
              <a:rPr lang="en-US" sz="1400" dirty="0" smtClean="0">
                <a:solidFill>
                  <a:srgbClr val="FF0000"/>
                </a:solidFill>
              </a:rPr>
              <a:t>= +6 A, </a:t>
            </a:r>
            <a:r>
              <a:rPr lang="en-US" sz="1400" dirty="0" err="1" smtClean="0">
                <a:solidFill>
                  <a:srgbClr val="FF0000"/>
                </a:solidFill>
              </a:rPr>
              <a:t>Itrim</a:t>
            </a:r>
            <a:r>
              <a:rPr lang="en-US" sz="1400" dirty="0" smtClean="0">
                <a:solidFill>
                  <a:srgbClr val="FF0000"/>
                </a:solidFill>
              </a:rPr>
              <a:t>= +6A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1500" y="1219200"/>
            <a:ext cx="10218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wirevsx.r16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64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rot="-7680000">
            <a:off x="2320174" y="1552377"/>
            <a:ext cx="0" cy="640080"/>
          </a:xfrm>
          <a:prstGeom prst="straightConnector1">
            <a:avLst/>
          </a:prstGeom>
          <a:ln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264263" y="1765300"/>
            <a:ext cx="176118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BXHS3</a:t>
            </a:r>
          </a:p>
          <a:p>
            <a:pPr algn="ctr"/>
            <a:r>
              <a:rPr lang="en-US" sz="1400" dirty="0">
                <a:solidFill>
                  <a:srgbClr val="FF0000"/>
                </a:solidFill>
              </a:rPr>
              <a:t>b</a:t>
            </a:r>
            <a:r>
              <a:rPr lang="en-US" sz="1400" dirty="0" smtClean="0">
                <a:solidFill>
                  <a:srgbClr val="FF0000"/>
                </a:solidFill>
              </a:rPr>
              <a:t>ipolar measurement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</a:t>
            </a:r>
            <a:r>
              <a:rPr lang="en-US" sz="1400" dirty="0">
                <a:solidFill>
                  <a:srgbClr val="FF0000"/>
                </a:solidFill>
              </a:rPr>
              <a:t>b</a:t>
            </a:r>
            <a:r>
              <a:rPr lang="en-US" sz="1400" dirty="0" smtClean="0">
                <a:solidFill>
                  <a:srgbClr val="FF0000"/>
                </a:solidFill>
              </a:rPr>
              <a:t>ipolar STDZ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fit UP data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" y="1231900"/>
            <a:ext cx="1038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wiredat.ru2</a:t>
            </a:r>
            <a:endParaRPr lang="en-US" sz="1400" dirty="0">
              <a:solidFill>
                <a:srgbClr val="0070C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54248" y="5969000"/>
            <a:ext cx="14930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bipolar STDZ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1500" y="4673600"/>
            <a:ext cx="10250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wirevsx.ru7</a:t>
            </a:r>
            <a:endParaRPr lang="en-US" sz="1400" dirty="0">
              <a:solidFill>
                <a:srgbClr val="0070C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rot="-7680000">
            <a:off x="6930274" y="4981377"/>
            <a:ext cx="0" cy="640080"/>
          </a:xfrm>
          <a:prstGeom prst="straightConnector1">
            <a:avLst/>
          </a:prstGeom>
          <a:ln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717884" y="5613400"/>
            <a:ext cx="18557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unipolar measurement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degauss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fit UP data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43500" y="4610100"/>
            <a:ext cx="1038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wiredat.ru6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7309" y="295559"/>
            <a:ext cx="1819564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776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rot="-7680000">
            <a:off x="2320174" y="1552377"/>
            <a:ext cx="0" cy="640080"/>
          </a:xfrm>
          <a:prstGeom prst="straightConnector1">
            <a:avLst/>
          </a:prstGeom>
          <a:ln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264263" y="1765300"/>
            <a:ext cx="176118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BXHS4</a:t>
            </a:r>
          </a:p>
          <a:p>
            <a:pPr algn="ctr"/>
            <a:r>
              <a:rPr lang="en-US" sz="1400" dirty="0">
                <a:solidFill>
                  <a:srgbClr val="FF0000"/>
                </a:solidFill>
              </a:rPr>
              <a:t>b</a:t>
            </a:r>
            <a:r>
              <a:rPr lang="en-US" sz="1400" dirty="0" smtClean="0">
                <a:solidFill>
                  <a:srgbClr val="FF0000"/>
                </a:solidFill>
              </a:rPr>
              <a:t>ipolar measurement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</a:t>
            </a:r>
            <a:r>
              <a:rPr lang="en-US" sz="1400" dirty="0">
                <a:solidFill>
                  <a:srgbClr val="FF0000"/>
                </a:solidFill>
              </a:rPr>
              <a:t>b</a:t>
            </a:r>
            <a:r>
              <a:rPr lang="en-US" sz="1400" dirty="0" smtClean="0">
                <a:solidFill>
                  <a:srgbClr val="FF0000"/>
                </a:solidFill>
              </a:rPr>
              <a:t>ipolar STDZ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fit UP data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" y="1231900"/>
            <a:ext cx="1038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wiredat.ru2</a:t>
            </a:r>
            <a:endParaRPr lang="en-US" sz="1400" dirty="0">
              <a:solidFill>
                <a:srgbClr val="0070C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rot="-7680000">
            <a:off x="6930274" y="4981377"/>
            <a:ext cx="0" cy="640080"/>
          </a:xfrm>
          <a:prstGeom prst="straightConnector1">
            <a:avLst/>
          </a:prstGeom>
          <a:ln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717884" y="5613400"/>
            <a:ext cx="18557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unipolar measurement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after degauss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fit UP data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43500" y="4610100"/>
            <a:ext cx="1038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wiredat.ru6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7309" y="295561"/>
            <a:ext cx="1819564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73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5571" y="243513"/>
            <a:ext cx="6692858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BXHS1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11) wiredat.ru2: bipolar STDZ (3 cycles, 2 A/s, 5 s pause);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=[0:0.5:6,6:-0.5:-6,-6:0.5:6],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Itrim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16) wiredat.ru9: degauss;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=0,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Itrim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=[0:0.25:+6,+6:-0.5:-6]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17) wirevsx.r16: bipolar STDZ (3 cycles, 2 A/s, 5 s pause);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=+4,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Itrim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BXHS2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9) wiredat.ru1: unipolar STDZ (3-linear, 2 A/s, 5 s pause, 3 cycles);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=[0:0.5:6,6:-0.5:0],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Itrim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11) wiredat.ru2: bipolar STDZ (3-linear, 2 A/s, 5 s pause, 3 cycles);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=[0:0.5:6,6:-0.5:-6,-6:0.5:6],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Itrim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14) wiredat.ru4: unipolar STDZ (3-linear, 2 A/s, 5 s pause, 3 cycles);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=0,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Itrim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=[0:-0.25:-6,-6:0.5:6]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17) wirevsx.r22: bipolar STDZ (3 cycles, 2 A/s, 5 s pause);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=+6,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Itrim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=+6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16) wiredat.r19: degauss;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=0,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Itrim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=[0:0.25:+6,+6:-0.5:-6,-6:0.5:+6]</a:t>
            </a:r>
          </a:p>
          <a:p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BXHS3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11) wiredat.ru2: bipolar STDZ (3 cycles, 2 A/s, 5 s pause);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=[0:0.5:6,6:-0.5:-6,-6:0.5:6],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Itrim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17) wirevsx.ru7: bipolar STDZ (3 cycles, 2 A/s, 5 s pause);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=+4,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Itrim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16) wiredat.ru6: degauss;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=0,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Itrim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=[0:0.25:+6,+6:-0.5:-6,-6:0.5:+6]</a:t>
            </a:r>
          </a:p>
          <a:p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BXHS4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11) wiredat.ru2: bipolar STDZ (3 cycles, 2 A/s, 5 s pause);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=[0:0.5:6,6:-0.5:-6,-6:0.5:6],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Itrim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16) wiredat.ru6: degauss;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=0,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Itrim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=[0:0.25:+6,+6:-0.5:-6,-6:0.5:+6]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436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1500</TotalTime>
  <Words>605</Words>
  <Application>Microsoft Office PowerPoint</Application>
  <PresentationFormat>On-screen Show (4:3)</PresentationFormat>
  <Paragraphs>117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28</cp:revision>
  <dcterms:created xsi:type="dcterms:W3CDTF">2019-02-05T22:46:40Z</dcterms:created>
  <dcterms:modified xsi:type="dcterms:W3CDTF">2019-02-06T23:47:28Z</dcterms:modified>
</cp:coreProperties>
</file>