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9" autoAdjust="0"/>
    <p:restoredTop sz="94660"/>
  </p:normalViewPr>
  <p:slideViewPr>
    <p:cSldViewPr snapToGrid="0">
      <p:cViewPr varScale="1">
        <p:scale>
          <a:sx n="90" d="100"/>
          <a:sy n="90" d="100"/>
        </p:scale>
        <p:origin x="90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HXR</a:t>
            </a:r>
            <a:r>
              <a:rPr lang="en-US" baseline="0"/>
              <a:t> Reference Undulator Gap Difference (2026 -2017)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Sheet1!$F$1</c:f>
              <c:strCache>
                <c:ptCount val="1"/>
                <c:pt idx="0">
                  <c:v>2026/2017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yVal>
            <c:numRef>
              <c:f>Sheet1!$F$2:$F$227</c:f>
              <c:numCache>
                <c:formatCode>0.00000</c:formatCode>
                <c:ptCount val="226"/>
                <c:pt idx="0">
                  <c:v>-1.4900000000004354E-3</c:v>
                </c:pt>
                <c:pt idx="1">
                  <c:v>-8.6999999999992639E-4</c:v>
                </c:pt>
                <c:pt idx="2">
                  <c:v>-1.2900000000000134E-3</c:v>
                </c:pt>
                <c:pt idx="3">
                  <c:v>-4.6999999999997044E-4</c:v>
                </c:pt>
                <c:pt idx="4">
                  <c:v>-1.1000000000027654E-4</c:v>
                </c:pt>
                <c:pt idx="5">
                  <c:v>-8.9000000000005741E-4</c:v>
                </c:pt>
                <c:pt idx="6">
                  <c:v>-8.4000000000017394E-4</c:v>
                </c:pt>
                <c:pt idx="7">
                  <c:v>-2.6999999999954838E-4</c:v>
                </c:pt>
                <c:pt idx="8">
                  <c:v>4.0999999999957737E-4</c:v>
                </c:pt>
                <c:pt idx="9">
                  <c:v>-7.3999999999951882E-4</c:v>
                </c:pt>
                <c:pt idx="10">
                  <c:v>-5.8999999999986841E-4</c:v>
                </c:pt>
                <c:pt idx="11">
                  <c:v>-8.9000000000005741E-4</c:v>
                </c:pt>
                <c:pt idx="12">
                  <c:v>-3.1999999999943185E-4</c:v>
                </c:pt>
                <c:pt idx="13">
                  <c:v>-3.9000000000033452E-4</c:v>
                </c:pt>
                <c:pt idx="14">
                  <c:v>-6.599999999998829E-4</c:v>
                </c:pt>
                <c:pt idx="15">
                  <c:v>6.2999999999924228E-4</c:v>
                </c:pt>
                <c:pt idx="16">
                  <c:v>1.0900000000004795E-3</c:v>
                </c:pt>
                <c:pt idx="17">
                  <c:v>9.8000000000020293E-4</c:v>
                </c:pt>
                <c:pt idx="18">
                  <c:v>1.1000000000001009E-3</c:v>
                </c:pt>
                <c:pt idx="19">
                  <c:v>5.8000000000024698E-4</c:v>
                </c:pt>
                <c:pt idx="20">
                  <c:v>2.899999999996794E-4</c:v>
                </c:pt>
                <c:pt idx="21">
                  <c:v>6.0999999999999943E-4</c:v>
                </c:pt>
                <c:pt idx="22">
                  <c:v>3.6000000000058208E-4</c:v>
                </c:pt>
                <c:pt idx="23">
                  <c:v>1.4999999999965041E-4</c:v>
                </c:pt>
                <c:pt idx="24">
                  <c:v>8.2999999999966434E-4</c:v>
                </c:pt>
                <c:pt idx="25">
                  <c:v>1.0099999999999554E-3</c:v>
                </c:pt>
                <c:pt idx="26">
                  <c:v>7.5000000000002842E-4</c:v>
                </c:pt>
                <c:pt idx="27">
                  <c:v>8.2999999999966434E-4</c:v>
                </c:pt>
                <c:pt idx="28">
                  <c:v>-4.6999999999997044E-4</c:v>
                </c:pt>
                <c:pt idx="29">
                  <c:v>9.3999999999994088E-4</c:v>
                </c:pt>
                <c:pt idx="30">
                  <c:v>7.7000000000015945E-4</c:v>
                </c:pt>
                <c:pt idx="31">
                  <c:v>9.2999999999943128E-4</c:v>
                </c:pt>
                <c:pt idx="32">
                  <c:v>3.0999999999981043E-4</c:v>
                </c:pt>
                <c:pt idx="33">
                  <c:v>1.2900000000000134E-3</c:v>
                </c:pt>
                <c:pt idx="34">
                  <c:v>4.1000000000046555E-4</c:v>
                </c:pt>
                <c:pt idx="35">
                  <c:v>1.2699999999998823E-3</c:v>
                </c:pt>
                <c:pt idx="36">
                  <c:v>4.0999999999957737E-4</c:v>
                </c:pt>
                <c:pt idx="37">
                  <c:v>1.200000000000756E-3</c:v>
                </c:pt>
                <c:pt idx="38">
                  <c:v>4.6000000000034902E-4</c:v>
                </c:pt>
                <c:pt idx="39">
                  <c:v>1.0000000000509601E-5</c:v>
                </c:pt>
                <c:pt idx="40">
                  <c:v>7.5000000000002842E-4</c:v>
                </c:pt>
                <c:pt idx="41">
                  <c:v>3.700000000002035E-4</c:v>
                </c:pt>
                <c:pt idx="42">
                  <c:v>7.40000000000407E-4</c:v>
                </c:pt>
                <c:pt idx="43">
                  <c:v>2.5999999999992696E-4</c:v>
                </c:pt>
                <c:pt idx="44">
                  <c:v>4.4999999999983942E-4</c:v>
                </c:pt>
                <c:pt idx="45">
                  <c:v>1.1000000000027654E-4</c:v>
                </c:pt>
                <c:pt idx="46">
                  <c:v>1.0599999999998388E-3</c:v>
                </c:pt>
                <c:pt idx="47">
                  <c:v>6.8000000000001393E-4</c:v>
                </c:pt>
                <c:pt idx="48">
                  <c:v>4.6999999999997044E-4</c:v>
                </c:pt>
                <c:pt idx="49">
                  <c:v>8.9999999999967883E-4</c:v>
                </c:pt>
                <c:pt idx="50">
                  <c:v>9.9999999999766942E-5</c:v>
                </c:pt>
                <c:pt idx="51">
                  <c:v>3.0999999999981043E-4</c:v>
                </c:pt>
                <c:pt idx="52">
                  <c:v>-9.0000000000145519E-5</c:v>
                </c:pt>
                <c:pt idx="53">
                  <c:v>3.7999999999982492E-4</c:v>
                </c:pt>
                <c:pt idx="54">
                  <c:v>1.1999999999989797E-4</c:v>
                </c:pt>
                <c:pt idx="55">
                  <c:v>1.4900000000004354E-3</c:v>
                </c:pt>
                <c:pt idx="56">
                  <c:v>8.2999999999966434E-4</c:v>
                </c:pt>
                <c:pt idx="57">
                  <c:v>3.700000000002035E-4</c:v>
                </c:pt>
                <c:pt idx="58">
                  <c:v>9.8000000000020293E-4</c:v>
                </c:pt>
                <c:pt idx="59">
                  <c:v>1.320000000000654E-3</c:v>
                </c:pt>
                <c:pt idx="60">
                  <c:v>1.5499999999999403E-3</c:v>
                </c:pt>
                <c:pt idx="61">
                  <c:v>2.4000000000068411E-4</c:v>
                </c:pt>
                <c:pt idx="62">
                  <c:v>9.1999999999980986E-4</c:v>
                </c:pt>
                <c:pt idx="63">
                  <c:v>4.9999999999972289E-4</c:v>
                </c:pt>
                <c:pt idx="64">
                  <c:v>7.9999999999991189E-4</c:v>
                </c:pt>
                <c:pt idx="65">
                  <c:v>8.2000000000004292E-4</c:v>
                </c:pt>
                <c:pt idx="66">
                  <c:v>7.8000000000066905E-4</c:v>
                </c:pt>
                <c:pt idx="67">
                  <c:v>1.4700000000003044E-3</c:v>
                </c:pt>
                <c:pt idx="68">
                  <c:v>3.700000000002035E-4</c:v>
                </c:pt>
                <c:pt idx="69">
                  <c:v>3.9000000000033452E-4</c:v>
                </c:pt>
                <c:pt idx="70">
                  <c:v>5.2000000000074209E-4</c:v>
                </c:pt>
                <c:pt idx="71">
                  <c:v>1.3799999999992707E-3</c:v>
                </c:pt>
                <c:pt idx="72">
                  <c:v>1.5600000000004499E-3</c:v>
                </c:pt>
                <c:pt idx="73">
                  <c:v>7.6999999999927127E-4</c:v>
                </c:pt>
                <c:pt idx="74">
                  <c:v>7.7999999999978087E-4</c:v>
                </c:pt>
                <c:pt idx="75">
                  <c:v>8.5000000000068354E-4</c:v>
                </c:pt>
                <c:pt idx="76">
                  <c:v>1.0700000000003485E-3</c:v>
                </c:pt>
                <c:pt idx="77">
                  <c:v>-1.0000000000509601E-5</c:v>
                </c:pt>
                <c:pt idx="78">
                  <c:v>1.2999999999951939E-4</c:v>
                </c:pt>
                <c:pt idx="79">
                  <c:v>4.6999999999997044E-4</c:v>
                </c:pt>
                <c:pt idx="80">
                  <c:v>7.5999999999964984E-4</c:v>
                </c:pt>
                <c:pt idx="81">
                  <c:v>7.299999999998974E-4</c:v>
                </c:pt>
                <c:pt idx="82">
                  <c:v>1.9000000000000128E-3</c:v>
                </c:pt>
                <c:pt idx="83">
                  <c:v>1.9899999999992701E-3</c:v>
                </c:pt>
                <c:pt idx="84">
                  <c:v>2.0699999999997942E-3</c:v>
                </c:pt>
                <c:pt idx="85">
                  <c:v>2.2999999999999687E-3</c:v>
                </c:pt>
                <c:pt idx="86">
                  <c:v>2.8600000000000847E-3</c:v>
                </c:pt>
                <c:pt idx="87">
                  <c:v>1.0799999999999699E-3</c:v>
                </c:pt>
                <c:pt idx="88">
                  <c:v>9.8000000000020293E-4</c:v>
                </c:pt>
                <c:pt idx="89">
                  <c:v>1.1700000000001154E-3</c:v>
                </c:pt>
                <c:pt idx="90">
                  <c:v>1.7799999999992266E-3</c:v>
                </c:pt>
                <c:pt idx="91">
                  <c:v>8.9999999999967883E-4</c:v>
                </c:pt>
                <c:pt idx="92">
                  <c:v>1.2999999999996348E-3</c:v>
                </c:pt>
                <c:pt idx="93">
                  <c:v>1.1199999999993437E-3</c:v>
                </c:pt>
                <c:pt idx="94">
                  <c:v>7.7999999999978087E-4</c:v>
                </c:pt>
                <c:pt idx="95">
                  <c:v>4.6999999999997044E-4</c:v>
                </c:pt>
                <c:pt idx="96">
                  <c:v>6.1999999999962085E-4</c:v>
                </c:pt>
                <c:pt idx="97">
                  <c:v>1.160000000000494E-3</c:v>
                </c:pt>
                <c:pt idx="98">
                  <c:v>5.3999999999998494E-4</c:v>
                </c:pt>
                <c:pt idx="99">
                  <c:v>6.599999999998829E-4</c:v>
                </c:pt>
                <c:pt idx="100">
                  <c:v>1.8999999999991246E-4</c:v>
                </c:pt>
                <c:pt idx="101">
                  <c:v>7.0999999999976637E-4</c:v>
                </c:pt>
                <c:pt idx="102">
                  <c:v>9.6999999999969333E-4</c:v>
                </c:pt>
                <c:pt idx="103">
                  <c:v>6.6999999999950433E-4</c:v>
                </c:pt>
                <c:pt idx="104">
                  <c:v>5.0999999999934431E-4</c:v>
                </c:pt>
                <c:pt idx="105">
                  <c:v>-1.8000000000029104E-4</c:v>
                </c:pt>
                <c:pt idx="106">
                  <c:v>1.8000000000029104E-4</c:v>
                </c:pt>
                <c:pt idx="107">
                  <c:v>3.9999999999995595E-4</c:v>
                </c:pt>
                <c:pt idx="108">
                  <c:v>7.9999999999635918E-5</c:v>
                </c:pt>
                <c:pt idx="109">
                  <c:v>1.5100000000005664E-3</c:v>
                </c:pt>
                <c:pt idx="110">
                  <c:v>2.5000000000030553E-4</c:v>
                </c:pt>
                <c:pt idx="111">
                  <c:v>2.1999999999966491E-4</c:v>
                </c:pt>
                <c:pt idx="112">
                  <c:v>5.3999999999998494E-4</c:v>
                </c:pt>
                <c:pt idx="113">
                  <c:v>-4.9999999999883471E-5</c:v>
                </c:pt>
                <c:pt idx="114">
                  <c:v>3.4000000000045105E-4</c:v>
                </c:pt>
                <c:pt idx="115">
                  <c:v>6.0000000000037801E-4</c:v>
                </c:pt>
                <c:pt idx="116">
                  <c:v>2.7000000000043656E-4</c:v>
                </c:pt>
                <c:pt idx="117">
                  <c:v>6.599999999998829E-4</c:v>
                </c:pt>
                <c:pt idx="118">
                  <c:v>-1.6999999999978144E-4</c:v>
                </c:pt>
                <c:pt idx="119">
                  <c:v>-1.6999999999978144E-4</c:v>
                </c:pt>
                <c:pt idx="120">
                  <c:v>-3.7999999999982492E-4</c:v>
                </c:pt>
                <c:pt idx="121">
                  <c:v>1.4999999999965041E-4</c:v>
                </c:pt>
                <c:pt idx="122">
                  <c:v>-1.4999999999965041E-4</c:v>
                </c:pt>
                <c:pt idx="123">
                  <c:v>2.7000000000043656E-4</c:v>
                </c:pt>
                <c:pt idx="124">
                  <c:v>1.1099999999997223E-3</c:v>
                </c:pt>
                <c:pt idx="125">
                  <c:v>-9.0000000000145519E-5</c:v>
                </c:pt>
                <c:pt idx="126">
                  <c:v>-4.1000000000046555E-4</c:v>
                </c:pt>
                <c:pt idx="127">
                  <c:v>7.299999999998974E-4</c:v>
                </c:pt>
                <c:pt idx="128">
                  <c:v>5.5999999999922778E-4</c:v>
                </c:pt>
                <c:pt idx="129">
                  <c:v>1.5000000000053859E-4</c:v>
                </c:pt>
                <c:pt idx="130">
                  <c:v>-4.0000000000262048E-5</c:v>
                </c:pt>
                <c:pt idx="131">
                  <c:v>2.8000000000005798E-4</c:v>
                </c:pt>
                <c:pt idx="132">
                  <c:v>8.0000000000524096E-5</c:v>
                </c:pt>
                <c:pt idx="133">
                  <c:v>-5.4999999999960636E-4</c:v>
                </c:pt>
                <c:pt idx="134">
                  <c:v>2.8000000000005798E-4</c:v>
                </c:pt>
                <c:pt idx="135">
                  <c:v>6.8999999999963535E-4</c:v>
                </c:pt>
                <c:pt idx="136">
                  <c:v>2.0800000000003038E-3</c:v>
                </c:pt>
                <c:pt idx="137">
                  <c:v>6.0999999999999943E-4</c:v>
                </c:pt>
                <c:pt idx="138">
                  <c:v>-1.5099999999996783E-3</c:v>
                </c:pt>
                <c:pt idx="139">
                  <c:v>1.1700000000001154E-3</c:v>
                </c:pt>
                <c:pt idx="140">
                  <c:v>1.040000000000596E-3</c:v>
                </c:pt>
                <c:pt idx="141">
                  <c:v>5.8999999999986841E-4</c:v>
                </c:pt>
                <c:pt idx="142">
                  <c:v>4.1000000000046555E-4</c:v>
                </c:pt>
                <c:pt idx="143">
                  <c:v>3.00000000000189E-4</c:v>
                </c:pt>
                <c:pt idx="144">
                  <c:v>7.0000000000014495E-5</c:v>
                </c:pt>
                <c:pt idx="145">
                  <c:v>4.9000000000010147E-4</c:v>
                </c:pt>
                <c:pt idx="146">
                  <c:v>-3.00000000000189E-4</c:v>
                </c:pt>
                <c:pt idx="147">
                  <c:v>-9.1000000000018844E-4</c:v>
                </c:pt>
                <c:pt idx="148">
                  <c:v>-8.2000000000004292E-4</c:v>
                </c:pt>
                <c:pt idx="149">
                  <c:v>-8.6999999999992639E-4</c:v>
                </c:pt>
                <c:pt idx="150">
                  <c:v>-5.6000000000011596E-4</c:v>
                </c:pt>
                <c:pt idx="151">
                  <c:v>-1.4300000000000423E-3</c:v>
                </c:pt>
                <c:pt idx="152">
                  <c:v>-4.2000000000008697E-4</c:v>
                </c:pt>
                <c:pt idx="153">
                  <c:v>-9.9999999999766942E-5</c:v>
                </c:pt>
                <c:pt idx="154">
                  <c:v>-1.3000000000040757E-4</c:v>
                </c:pt>
                <c:pt idx="155">
                  <c:v>-2.9999999999752447E-5</c:v>
                </c:pt>
                <c:pt idx="156">
                  <c:v>0</c:v>
                </c:pt>
                <c:pt idx="157">
                  <c:v>2.1000000000004349E-4</c:v>
                </c:pt>
                <c:pt idx="158">
                  <c:v>4.9000000000010147E-4</c:v>
                </c:pt>
                <c:pt idx="159">
                  <c:v>9.4999999999956231E-4</c:v>
                </c:pt>
                <c:pt idx="160">
                  <c:v>5.5000000000049454E-4</c:v>
                </c:pt>
                <c:pt idx="161">
                  <c:v>-5.3999999999998494E-4</c:v>
                </c:pt>
                <c:pt idx="162">
                  <c:v>1.1900000000002464E-3</c:v>
                </c:pt>
                <c:pt idx="163">
                  <c:v>9.6999999999969333E-4</c:v>
                </c:pt>
                <c:pt idx="164">
                  <c:v>6.3000000000013046E-4</c:v>
                </c:pt>
                <c:pt idx="165">
                  <c:v>7.0000000000014495E-5</c:v>
                </c:pt>
                <c:pt idx="166">
                  <c:v>5.3000000000036351E-4</c:v>
                </c:pt>
                <c:pt idx="167">
                  <c:v>1.2400000000001299E-3</c:v>
                </c:pt>
                <c:pt idx="168">
                  <c:v>1.0700000000003485E-3</c:v>
                </c:pt>
                <c:pt idx="169">
                  <c:v>9.1000000000018844E-4</c:v>
                </c:pt>
                <c:pt idx="170">
                  <c:v>6.2999999999924228E-4</c:v>
                </c:pt>
                <c:pt idx="171">
                  <c:v>2.1000000000004349E-4</c:v>
                </c:pt>
                <c:pt idx="172">
                  <c:v>6.3000000000013046E-4</c:v>
                </c:pt>
                <c:pt idx="173">
                  <c:v>5.6000000000011596E-4</c:v>
                </c:pt>
                <c:pt idx="174">
                  <c:v>5.6999999999973738E-4</c:v>
                </c:pt>
                <c:pt idx="175">
                  <c:v>4.5999999999946084E-4</c:v>
                </c:pt>
                <c:pt idx="176">
                  <c:v>-8.4999999999979536E-4</c:v>
                </c:pt>
                <c:pt idx="177">
                  <c:v>5.4999999999960636E-4</c:v>
                </c:pt>
                <c:pt idx="178">
                  <c:v>-1.8999999999991246E-4</c:v>
                </c:pt>
                <c:pt idx="179">
                  <c:v>-2.799999999991698E-4</c:v>
                </c:pt>
                <c:pt idx="180">
                  <c:v>6.5000000000026148E-4</c:v>
                </c:pt>
                <c:pt idx="181">
                  <c:v>6.4000000000064006E-4</c:v>
                </c:pt>
                <c:pt idx="182">
                  <c:v>5.3000000000036351E-4</c:v>
                </c:pt>
                <c:pt idx="183">
                  <c:v>3.0999999999981043E-4</c:v>
                </c:pt>
                <c:pt idx="184">
                  <c:v>4.4999999999983942E-4</c:v>
                </c:pt>
                <c:pt idx="185">
                  <c:v>-1.4999999999965041E-4</c:v>
                </c:pt>
                <c:pt idx="186">
                  <c:v>5.9999999999504894E-5</c:v>
                </c:pt>
                <c:pt idx="187">
                  <c:v>-1.2999999999951939E-4</c:v>
                </c:pt>
                <c:pt idx="188">
                  <c:v>9.0000000000145519E-5</c:v>
                </c:pt>
                <c:pt idx="189">
                  <c:v>-2.8000000000005798E-4</c:v>
                </c:pt>
                <c:pt idx="190">
                  <c:v>5.3000000000036351E-4</c:v>
                </c:pt>
                <c:pt idx="191">
                  <c:v>4.6999999999997044E-4</c:v>
                </c:pt>
                <c:pt idx="192">
                  <c:v>-1.8999999999991246E-4</c:v>
                </c:pt>
                <c:pt idx="193">
                  <c:v>7.9000000000029047E-4</c:v>
                </c:pt>
                <c:pt idx="194">
                  <c:v>7.7999999999978087E-4</c:v>
                </c:pt>
                <c:pt idx="195">
                  <c:v>1.9000000000080064E-4</c:v>
                </c:pt>
                <c:pt idx="196">
                  <c:v>1.7000000000066962E-4</c:v>
                </c:pt>
                <c:pt idx="197">
                  <c:v>7.199999999993878E-4</c:v>
                </c:pt>
                <c:pt idx="198">
                  <c:v>2.8000000000005798E-4</c:v>
                </c:pt>
                <c:pt idx="199">
                  <c:v>6.1999999999962085E-4</c:v>
                </c:pt>
                <c:pt idx="200">
                  <c:v>5.9999999999504894E-5</c:v>
                </c:pt>
                <c:pt idx="201">
                  <c:v>0</c:v>
                </c:pt>
                <c:pt idx="202">
                  <c:v>-6.8000000000001393E-4</c:v>
                </c:pt>
                <c:pt idx="203">
                  <c:v>-5.6999999999973738E-4</c:v>
                </c:pt>
                <c:pt idx="204">
                  <c:v>-2.3999999999979593E-4</c:v>
                </c:pt>
                <c:pt idx="205">
                  <c:v>-2.8000000000005798E-4</c:v>
                </c:pt>
                <c:pt idx="206">
                  <c:v>4.6999999999997044E-4</c:v>
                </c:pt>
                <c:pt idx="207">
                  <c:v>4.0000000000262048E-5</c:v>
                </c:pt>
                <c:pt idx="208">
                  <c:v>-6.0000000000393072E-5</c:v>
                </c:pt>
                <c:pt idx="209">
                  <c:v>1.7999999999940286E-4</c:v>
                </c:pt>
                <c:pt idx="210">
                  <c:v>-7.9999999999635918E-5</c:v>
                </c:pt>
                <c:pt idx="211">
                  <c:v>1.4000000000002899E-4</c:v>
                </c:pt>
                <c:pt idx="212">
                  <c:v>-2.1000000000004349E-4</c:v>
                </c:pt>
                <c:pt idx="213">
                  <c:v>-4.0000000000084412E-4</c:v>
                </c:pt>
                <c:pt idx="214">
                  <c:v>2.8000000000005798E-4</c:v>
                </c:pt>
                <c:pt idx="215">
                  <c:v>4.9000000000010147E-4</c:v>
                </c:pt>
                <c:pt idx="216">
                  <c:v>-1.200000000000756E-3</c:v>
                </c:pt>
                <c:pt idx="217">
                  <c:v>8.9999999999967883E-4</c:v>
                </c:pt>
                <c:pt idx="218">
                  <c:v>8.8000000000043599E-4</c:v>
                </c:pt>
                <c:pt idx="219">
                  <c:v>3.8999999999944635E-4</c:v>
                </c:pt>
                <c:pt idx="220">
                  <c:v>8.3000000000055252E-4</c:v>
                </c:pt>
                <c:pt idx="221">
                  <c:v>-1.4400000000005519E-3</c:v>
                </c:pt>
                <c:pt idx="222">
                  <c:v>9.9999999999944578E-4</c:v>
                </c:pt>
                <c:pt idx="223">
                  <c:v>9.1999999999980986E-4</c:v>
                </c:pt>
                <c:pt idx="224">
                  <c:v>1.6100000000003334E-3</c:v>
                </c:pt>
                <c:pt idx="225">
                  <c:v>2.4500000000005073E-3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870-4834-82F3-2DFDBB06A4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6826095"/>
        <c:axId val="1327748431"/>
      </c:scatterChart>
      <c:valAx>
        <c:axId val="1686826095"/>
        <c:scaling>
          <c:orientation val="minMax"/>
          <c:max val="226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Pole #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7748431"/>
        <c:crosses val="autoZero"/>
        <c:crossBetween val="midCat"/>
        <c:majorUnit val="10"/>
      </c:valAx>
      <c:valAx>
        <c:axId val="13277484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(mm)</a:t>
                </a:r>
              </a:p>
            </c:rich>
          </c:tx>
          <c:layout>
            <c:manualLayout>
              <c:xMode val="edge"/>
              <c:yMode val="edge"/>
              <c:x val="1.1467292155329685E-2"/>
              <c:y val="0.4307870370370370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682609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/>
            </a:pPr>
            <a:r>
              <a:rPr lang="en-US" sz="1200"/>
              <a:t>Calibration Magnet Field uniformity</a:t>
            </a:r>
          </a:p>
          <a:p>
            <a:pPr>
              <a:defRPr sz="1200"/>
            </a:pPr>
            <a:r>
              <a:rPr lang="en-US" sz="1200"/>
              <a:t>35mm Gap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1"/>
          <c:order val="0"/>
          <c:tx>
            <c:v>1.7T</c:v>
          </c:tx>
          <c:spPr>
            <a:ln w="28575">
              <a:noFill/>
            </a:ln>
          </c:spPr>
          <c:marker>
            <c:symbol val="square"/>
            <c:size val="4"/>
          </c:marker>
          <c:trendline>
            <c:spPr>
              <a:ln>
                <a:solidFill>
                  <a:srgbClr val="C00000"/>
                </a:solidFill>
              </a:ln>
            </c:spPr>
            <c:trendlineType val="poly"/>
            <c:order val="5"/>
            <c:dispRSqr val="0"/>
            <c:dispEq val="0"/>
          </c:trendline>
          <c:xVal>
            <c:numRef>
              <c:f>Sheet1!$L$3:$L$15</c:f>
              <c:numCache>
                <c:formatCode>General</c:formatCode>
                <c:ptCount val="13"/>
                <c:pt idx="0">
                  <c:v>-21</c:v>
                </c:pt>
                <c:pt idx="1">
                  <c:v>-16</c:v>
                </c:pt>
                <c:pt idx="2">
                  <c:v>-11</c:v>
                </c:pt>
                <c:pt idx="3">
                  <c:v>-6</c:v>
                </c:pt>
                <c:pt idx="4">
                  <c:v>-1</c:v>
                </c:pt>
                <c:pt idx="5">
                  <c:v>4</c:v>
                </c:pt>
                <c:pt idx="6">
                  <c:v>9</c:v>
                </c:pt>
                <c:pt idx="7">
                  <c:v>14</c:v>
                </c:pt>
                <c:pt idx="8">
                  <c:v>19</c:v>
                </c:pt>
              </c:numCache>
            </c:numRef>
          </c:xVal>
          <c:yVal>
            <c:numRef>
              <c:f>Sheet1!$E$3:$E$15</c:f>
              <c:numCache>
                <c:formatCode>General</c:formatCode>
                <c:ptCount val="13"/>
                <c:pt idx="0">
                  <c:v>0</c:v>
                </c:pt>
                <c:pt idx="1">
                  <c:v>1.1399999999994748</c:v>
                </c:pt>
                <c:pt idx="2">
                  <c:v>2.0700000000006824</c:v>
                </c:pt>
                <c:pt idx="3">
                  <c:v>2.5300000000005873</c:v>
                </c:pt>
                <c:pt idx="4">
                  <c:v>2.7599999999994296</c:v>
                </c:pt>
                <c:pt idx="5">
                  <c:v>2.6799999999993496</c:v>
                </c:pt>
                <c:pt idx="6">
                  <c:v>2.28000000000117</c:v>
                </c:pt>
                <c:pt idx="7">
                  <c:v>1.6700000000002824</c:v>
                </c:pt>
                <c:pt idx="8">
                  <c:v>0.64999999999981739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561-41B4-BD69-F096DE21F7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4056960"/>
        <c:axId val="224057536"/>
      </c:scatterChart>
      <c:valAx>
        <c:axId val="224056960"/>
        <c:scaling>
          <c:orientation val="minMax"/>
          <c:max val="25"/>
          <c:min val="-25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Distance from centers (mm)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24057536"/>
        <c:crossesAt val="-1"/>
        <c:crossBetween val="midCat"/>
      </c:valAx>
      <c:valAx>
        <c:axId val="22405753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B - Bmin (G)</a:t>
                </a:r>
              </a:p>
            </c:rich>
          </c:tx>
          <c:layout>
            <c:manualLayout>
              <c:xMode val="edge"/>
              <c:yMode val="edge"/>
              <c:x val="1.9851116625310174E-2"/>
              <c:y val="0.4238418889838028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24056960"/>
        <c:crossesAt val="-25"/>
        <c:crossBetween val="midCat"/>
      </c:valAx>
    </c:plotArea>
    <c:legend>
      <c:legendPos val="r"/>
      <c:legendEntry>
        <c:idx val="1"/>
        <c:delete val="1"/>
      </c:legendEntry>
      <c:overlay val="0"/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0.043</cdr:x>
      <cdr:y>0.59722</cdr:y>
    </cdr:from>
    <cdr:to>
      <cdr:x>0.98202</cdr:x>
      <cdr:y>0.60069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D6276F70-CFE9-2BD4-9D40-7012DA3F51D6}"/>
            </a:ext>
          </a:extLst>
        </cdr:cNvPr>
        <cdr:cNvCxnSpPr/>
      </cdr:nvCxnSpPr>
      <cdr:spPr>
        <a:xfrm xmlns:a="http://schemas.openxmlformats.org/drawingml/2006/main">
          <a:off x="523875" y="1638300"/>
          <a:ext cx="11439525" cy="9525"/>
        </a:xfrm>
        <a:prstGeom xmlns:a="http://schemas.openxmlformats.org/drawingml/2006/main" prst="line">
          <a:avLst/>
        </a:prstGeom>
        <a:ln xmlns:a="http://schemas.openxmlformats.org/drawingml/2006/main">
          <a:prstDash val="dash"/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0.59186</cdr:x>
      <cdr:y>0.25697</cdr:y>
    </cdr:from>
    <cdr:to>
      <cdr:x>0.59186</cdr:x>
      <cdr:y>0.85722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639B1B08-F986-8D35-CDBC-ABDF2B45BD39}"/>
            </a:ext>
          </a:extLst>
        </cdr:cNvPr>
        <cdr:cNvCxnSpPr/>
      </cdr:nvCxnSpPr>
      <cdr:spPr>
        <a:xfrm xmlns:a="http://schemas.openxmlformats.org/drawingml/2006/main" flipV="1">
          <a:off x="4543805" y="994978"/>
          <a:ext cx="0" cy="2324115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0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0.40582</cdr:x>
      <cdr:y>0.25697</cdr:y>
    </cdr:from>
    <cdr:to>
      <cdr:x>0.40747</cdr:x>
      <cdr:y>0.86748</cdr:y>
    </cdr:to>
    <cdr:cxnSp macro="">
      <cdr:nvCxnSpPr>
        <cdr:cNvPr id="5" name="Straight Connector 4">
          <a:extLst xmlns:a="http://schemas.openxmlformats.org/drawingml/2006/main">
            <a:ext uri="{FF2B5EF4-FFF2-40B4-BE49-F238E27FC236}">
              <a16:creationId xmlns:a16="http://schemas.microsoft.com/office/drawing/2014/main" id="{A26E4227-256F-9C39-5277-3BF9CBD0D436}"/>
            </a:ext>
          </a:extLst>
        </cdr:cNvPr>
        <cdr:cNvCxnSpPr/>
      </cdr:nvCxnSpPr>
      <cdr:spPr>
        <a:xfrm xmlns:a="http://schemas.openxmlformats.org/drawingml/2006/main" flipV="1">
          <a:off x="3115563" y="994978"/>
          <a:ext cx="12667" cy="236384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0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0.40675</cdr:x>
      <cdr:y>0.5</cdr:y>
    </cdr:from>
    <cdr:to>
      <cdr:x>0.58956</cdr:x>
      <cdr:y>0.5</cdr:y>
    </cdr:to>
    <cdr:cxnSp macro="">
      <cdr:nvCxnSpPr>
        <cdr:cNvPr id="6" name="Straight Arrow Connector 5">
          <a:extLst xmlns:a="http://schemas.openxmlformats.org/drawingml/2006/main">
            <a:ext uri="{FF2B5EF4-FFF2-40B4-BE49-F238E27FC236}">
              <a16:creationId xmlns:a16="http://schemas.microsoft.com/office/drawing/2014/main" id="{6499E6FE-1FA7-28CD-900A-68118D0507E5}"/>
            </a:ext>
          </a:extLst>
        </cdr:cNvPr>
        <cdr:cNvCxnSpPr/>
      </cdr:nvCxnSpPr>
      <cdr:spPr>
        <a:xfrm xmlns:a="http://schemas.openxmlformats.org/drawingml/2006/main">
          <a:off x="3122649" y="1935956"/>
          <a:ext cx="1403498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triangle" w="med" len="med"/>
          <a:tailEnd type="triangle" w="med" len="me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0.45533</cdr:x>
      <cdr:y>0.44743</cdr:y>
    </cdr:from>
    <cdr:to>
      <cdr:x>0.52067</cdr:x>
      <cdr:y>0.5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495612" y="1732410"/>
          <a:ext cx="501625" cy="2035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dirty="0"/>
            <a:t>11mm</a:t>
          </a:r>
        </a:p>
      </cdr:txBody>
    </cdr:sp>
  </cdr:relSizeAnchor>
  <cdr:relSizeAnchor xmlns:cdr="http://schemas.openxmlformats.org/drawingml/2006/chartDrawing">
    <cdr:from>
      <cdr:x>0.58541</cdr:x>
      <cdr:y>0.21853</cdr:y>
    </cdr:from>
    <cdr:to>
      <cdr:x>0.5965</cdr:x>
      <cdr:y>0.30915</cdr:y>
    </cdr:to>
    <cdr:sp macro="" textlink="">
      <cdr:nvSpPr>
        <cdr:cNvPr id="8" name="Rectangle 7">
          <a:extLst xmlns:a="http://schemas.openxmlformats.org/drawingml/2006/main">
            <a:ext uri="{FF2B5EF4-FFF2-40B4-BE49-F238E27FC236}">
              <a16:creationId xmlns:a16="http://schemas.microsoft.com/office/drawing/2014/main" id="{44D2572E-74B8-A582-F04F-6A9563128A25}"/>
            </a:ext>
          </a:extLst>
        </cdr:cNvPr>
        <cdr:cNvSpPr/>
      </cdr:nvSpPr>
      <cdr:spPr>
        <a:xfrm xmlns:a="http://schemas.openxmlformats.org/drawingml/2006/main" flipH="1">
          <a:off x="4494249" y="846118"/>
          <a:ext cx="85179" cy="350877"/>
        </a:xfrm>
        <a:prstGeom xmlns:a="http://schemas.openxmlformats.org/drawingml/2006/main" prst="rect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kern="1200"/>
        </a:p>
      </cdr:txBody>
    </cdr:sp>
  </cdr:relSizeAnchor>
  <cdr:relSizeAnchor xmlns:cdr="http://schemas.openxmlformats.org/drawingml/2006/chartDrawing">
    <cdr:from>
      <cdr:x>0.40275</cdr:x>
      <cdr:y>0.23134</cdr:y>
    </cdr:from>
    <cdr:to>
      <cdr:x>0.41475</cdr:x>
      <cdr:y>0.27894</cdr:y>
    </cdr:to>
    <cdr:sp macro="" textlink="">
      <cdr:nvSpPr>
        <cdr:cNvPr id="9" name="Rectangle 8">
          <a:extLst xmlns:a="http://schemas.openxmlformats.org/drawingml/2006/main">
            <a:ext uri="{FF2B5EF4-FFF2-40B4-BE49-F238E27FC236}">
              <a16:creationId xmlns:a16="http://schemas.microsoft.com/office/drawing/2014/main" id="{0D616AFD-69ED-50D5-62C5-9A5067B01E38}"/>
            </a:ext>
          </a:extLst>
        </cdr:cNvPr>
        <cdr:cNvSpPr/>
      </cdr:nvSpPr>
      <cdr:spPr>
        <a:xfrm xmlns:a="http://schemas.openxmlformats.org/drawingml/2006/main">
          <a:off x="3091936" y="895743"/>
          <a:ext cx="92146" cy="184298"/>
        </a:xfrm>
        <a:prstGeom xmlns:a="http://schemas.openxmlformats.org/drawingml/2006/main" prst="rect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kern="120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DC80B-D2B0-A37A-876C-9A54285C8A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4EF646-718A-788F-9CB5-C887DE43BB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7F4CE-53F6-7C5E-B850-281B521F1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5CEE-D80B-4782-8BBC-97371884E5E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2A020-5F7C-D057-A56A-5FEDF9060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FA8C24-FED0-59D8-B967-3B7ED22D4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6D46-A32A-48BB-8CE2-4D36EE837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128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8495D-4916-3C22-6EEE-72B88FA49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BF097E-217A-D3B0-28C6-349319D26C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C6B70-A879-D505-0A73-B7F554332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5CEE-D80B-4782-8BBC-97371884E5E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35CCF-63EF-C52D-BD95-2DDED7ED4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4477D-CED5-EEF9-3190-808FAC9E9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6D46-A32A-48BB-8CE2-4D36EE837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52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9FFD3-77E4-9B66-2155-83C0FCA28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2A815E-BA57-1973-BBB0-E0A50687C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754A7-1551-23D0-EBCF-577B57D8C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5CEE-D80B-4782-8BBC-97371884E5E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E6150-0672-5D1A-0006-9B62643F5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1E8FF-5D8B-4E2D-4422-6C17A3E78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6D46-A32A-48BB-8CE2-4D36EE837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988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10298-B598-53FF-98D5-92F2FE275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002B9-D1C9-E416-7538-200FDDC09B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2C9920-2AE3-9475-53A2-3E614EEA2D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BB5C27-6FAF-58F6-4B4D-15E50BE32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5CEE-D80B-4782-8BBC-97371884E5E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DF404E-2462-67F9-EA4C-39B584206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76AE89-30A5-33F5-45A5-4194079BA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6D46-A32A-48BB-8CE2-4D36EE837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2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6DF55-1D55-4C38-9DE7-F6557CB57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C1CF6-E5E5-FFC5-9057-E3194684C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CC709E-9BBB-F3B1-7AE2-3582508A0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5EDEE7-5A38-7944-D485-7AEEA2045F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5B36B3-31A7-24DB-F464-78439BE456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2E9370-70AC-1FC3-A771-2116B5A7C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5CEE-D80B-4782-8BBC-97371884E5E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341FB3-E969-06E1-7926-F2AA11A8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AB8C69-CBCC-FC08-DFC4-2743A9C93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6D46-A32A-48BB-8CE2-4D36EE837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122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31EF6-073A-2CFA-E5CF-03ED46827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C5FBA1-7C0A-08D0-95E2-BDCA89E8C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5CEE-D80B-4782-8BBC-97371884E5E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C11BC2-5A95-896B-65CE-E27F20638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38BD60-B922-9DE3-8864-F0B5CAF4C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6D46-A32A-48BB-8CE2-4D36EE837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162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96B8F5-1337-EAA5-27D6-36F7C1A5F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5CEE-D80B-4782-8BBC-97371884E5E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11A4A1-6AD0-2637-D2F1-1C539A5ED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9C8739-8FFD-3137-7CD3-56595D292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6D46-A32A-48BB-8CE2-4D36EE837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118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D64E5-0069-D470-DDE9-CF96B898B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C7AA0-59E7-EDBA-C1A8-AE9C7C210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9E7D4F-3251-1CEC-9EE5-56B5549E13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6980BD-9D24-5973-8A80-82454589A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5CEE-D80B-4782-8BBC-97371884E5E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13A55C-ABFB-D508-7B99-1F1E8D600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CE9B29-08F0-222E-7E72-438E6642A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6D46-A32A-48BB-8CE2-4D36EE837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289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A9992-0EA8-289C-3BD3-A936394C4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EF451D-4DD3-1394-A24F-285698066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319054-AD6E-C69A-F5F5-F82F0A6D80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43599E-0106-060D-033A-9089A256F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5CEE-D80B-4782-8BBC-97371884E5E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EF3FB3-EFC2-E2B1-2F7B-D48FF563C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E2F3CF-EB3A-FA5B-8CBE-B6FDAE990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6D46-A32A-48BB-8CE2-4D36EE837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55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10173-937A-CE79-3E01-F86856A3D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B52F83-30A7-3FE3-E7DC-777B68575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35B92-0F14-2564-FB07-8882A2D4E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5CEE-D80B-4782-8BBC-97371884E5E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D4B70-8FAD-0A29-FBDE-2D8D001B2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FD1596-98C5-A180-7946-CED821619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6D46-A32A-48BB-8CE2-4D36EE837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443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05270B-E01B-0D3F-C6AA-8F43E0ABDF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31D48A-6B38-59D5-DD4D-5ADFF1B548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E7201-8C33-B014-0DF3-BCCB0A3E3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5CEE-D80B-4782-8BBC-97371884E5E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61C93-E235-4CAB-CC14-8BBC02723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53021-12A0-5015-F71C-D6F64E3FB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6D46-A32A-48BB-8CE2-4D36EE837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276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775AD2-5145-78BD-92DB-6A87D8745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0360C0-AC79-8F18-4A09-DFFE452E1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F81C5-0C46-AEED-95FD-93D8DCF966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955CEE-D80B-4782-8BBC-97371884E5E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258CA-5631-25DD-1288-FF81F92818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C537E8-5208-2439-044D-2E89C5EE76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AB6D46-A32A-48BB-8CE2-4D36EE837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445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5AEA3C0-835F-157B-201D-10F1B0237D00}"/>
              </a:ext>
            </a:extLst>
          </p:cNvPr>
          <p:cNvSpPr txBox="1"/>
          <p:nvPr/>
        </p:nvSpPr>
        <p:spPr>
          <a:xfrm>
            <a:off x="1890711" y="1364141"/>
            <a:ext cx="6096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HXR Reference re-measurement results:  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9/17/26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28411F3-523D-5F80-8BB5-3596C9C727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127227"/>
              </p:ext>
            </p:extLst>
          </p:nvPr>
        </p:nvGraphicFramePr>
        <p:xfrm>
          <a:off x="1890711" y="1977295"/>
          <a:ext cx="8410578" cy="4047998"/>
        </p:xfrm>
        <a:graphic>
          <a:graphicData uri="http://schemas.openxmlformats.org/drawingml/2006/table">
            <a:tbl>
              <a:tblPr firstRow="1" firstCol="1" bandRow="1"/>
              <a:tblGrid>
                <a:gridCol w="639935">
                  <a:extLst>
                    <a:ext uri="{9D8B030D-6E8A-4147-A177-3AD203B41FA5}">
                      <a16:colId xmlns:a16="http://schemas.microsoft.com/office/drawing/2014/main" val="2801983084"/>
                    </a:ext>
                  </a:extLst>
                </a:gridCol>
                <a:gridCol w="685645">
                  <a:extLst>
                    <a:ext uri="{9D8B030D-6E8A-4147-A177-3AD203B41FA5}">
                      <a16:colId xmlns:a16="http://schemas.microsoft.com/office/drawing/2014/main" val="1158184836"/>
                    </a:ext>
                  </a:extLst>
                </a:gridCol>
                <a:gridCol w="628508">
                  <a:extLst>
                    <a:ext uri="{9D8B030D-6E8A-4147-A177-3AD203B41FA5}">
                      <a16:colId xmlns:a16="http://schemas.microsoft.com/office/drawing/2014/main" val="1625138821"/>
                    </a:ext>
                  </a:extLst>
                </a:gridCol>
                <a:gridCol w="514234">
                  <a:extLst>
                    <a:ext uri="{9D8B030D-6E8A-4147-A177-3AD203B41FA5}">
                      <a16:colId xmlns:a16="http://schemas.microsoft.com/office/drawing/2014/main" val="4150115144"/>
                    </a:ext>
                  </a:extLst>
                </a:gridCol>
                <a:gridCol w="628508">
                  <a:extLst>
                    <a:ext uri="{9D8B030D-6E8A-4147-A177-3AD203B41FA5}">
                      <a16:colId xmlns:a16="http://schemas.microsoft.com/office/drawing/2014/main" val="224497904"/>
                    </a:ext>
                  </a:extLst>
                </a:gridCol>
                <a:gridCol w="628508">
                  <a:extLst>
                    <a:ext uri="{9D8B030D-6E8A-4147-A177-3AD203B41FA5}">
                      <a16:colId xmlns:a16="http://schemas.microsoft.com/office/drawing/2014/main" val="1750686659"/>
                    </a:ext>
                  </a:extLst>
                </a:gridCol>
                <a:gridCol w="628508">
                  <a:extLst>
                    <a:ext uri="{9D8B030D-6E8A-4147-A177-3AD203B41FA5}">
                      <a16:colId xmlns:a16="http://schemas.microsoft.com/office/drawing/2014/main" val="2002222865"/>
                    </a:ext>
                  </a:extLst>
                </a:gridCol>
                <a:gridCol w="742782">
                  <a:extLst>
                    <a:ext uri="{9D8B030D-6E8A-4147-A177-3AD203B41FA5}">
                      <a16:colId xmlns:a16="http://schemas.microsoft.com/office/drawing/2014/main" val="3511555331"/>
                    </a:ext>
                  </a:extLst>
                </a:gridCol>
                <a:gridCol w="742782">
                  <a:extLst>
                    <a:ext uri="{9D8B030D-6E8A-4147-A177-3AD203B41FA5}">
                      <a16:colId xmlns:a16="http://schemas.microsoft.com/office/drawing/2014/main" val="616547207"/>
                    </a:ext>
                  </a:extLst>
                </a:gridCol>
                <a:gridCol w="742782">
                  <a:extLst>
                    <a:ext uri="{9D8B030D-6E8A-4147-A177-3AD203B41FA5}">
                      <a16:colId xmlns:a16="http://schemas.microsoft.com/office/drawing/2014/main" val="2763293018"/>
                    </a:ext>
                  </a:extLst>
                </a:gridCol>
                <a:gridCol w="742782">
                  <a:extLst>
                    <a:ext uri="{9D8B030D-6E8A-4147-A177-3AD203B41FA5}">
                      <a16:colId xmlns:a16="http://schemas.microsoft.com/office/drawing/2014/main" val="2059343745"/>
                    </a:ext>
                  </a:extLst>
                </a:gridCol>
                <a:gridCol w="1085604">
                  <a:extLst>
                    <a:ext uri="{9D8B030D-6E8A-4147-A177-3AD203B41FA5}">
                      <a16:colId xmlns:a16="http://schemas.microsoft.com/office/drawing/2014/main" val="144899235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DS/ Run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Date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Temp. </a:t>
                      </a: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(ºC)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I1Y </a:t>
                      </a: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(µTm)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I2Y </a:t>
                      </a: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(µTm</a:t>
                      </a:r>
                      <a:r>
                        <a:rPr lang="en-US" sz="1000" b="1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I1X </a:t>
                      </a: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(µTm)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I2X </a:t>
                      </a: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(µTm</a:t>
                      </a:r>
                      <a:r>
                        <a:rPr lang="en-US" sz="1000" b="1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Phase </a:t>
                      </a: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RMS (º)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           </a:t>
                      </a: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(corrected)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</a:t>
                      </a: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K/K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(vrt. DS01)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Ref.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 </a:t>
                      </a: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</a:t>
                      </a: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B/B)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HP calibration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28052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001/02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10/16/17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20.08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3.376900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Initial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10/6/17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8102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002/10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5/22/19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20.01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(+2)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(-20)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(+40)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(+98)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3.376598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-9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Initial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5/22/19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8165539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03/06*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6/26/19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20.01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-4-?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-25-?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-4-?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-3-?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3.376926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-8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6/10/19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61666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04/02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8/14/19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19.96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+36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3.377141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+7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6/10/19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91107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05/06**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10/7/19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19.98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+29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+75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3.376885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-9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10/4/19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4707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06/04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11/19/19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19.96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3.377147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+7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-7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10/7/19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47362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06/06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11/26/19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19.99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3.376761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-3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-1.4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1/20/19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39695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07/04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7/06/20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19.89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3.376758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-1.4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6/9/20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78964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08/08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8/27/20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19.93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+86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3.376743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-1.6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8/13/20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36907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09/04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11/6/20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19.90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3.376878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-1.5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10/30/20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14010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10/09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09/24/21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19.99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+31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3.376792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-3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-1.7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8/23/21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03351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12/03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09/27/22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20.00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+31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3.376891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-3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-1.2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9/26/22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80204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13/17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9/10/26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19.97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3.377486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+1.7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+1.1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9/9/26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12684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14/02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9/17/26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19.95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3.377532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+1.9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+1.5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9/15/26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3611805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174D412-6DF8-2F44-E76E-2D8B2B246F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009671"/>
              </p:ext>
            </p:extLst>
          </p:nvPr>
        </p:nvGraphicFramePr>
        <p:xfrm>
          <a:off x="10301289" y="2982177"/>
          <a:ext cx="743229" cy="3043116"/>
        </p:xfrm>
        <a:graphic>
          <a:graphicData uri="http://schemas.openxmlformats.org/drawingml/2006/table">
            <a:tbl>
              <a:tblPr firstRow="1" firstCol="1" bandRow="1"/>
              <a:tblGrid>
                <a:gridCol w="743229">
                  <a:extLst>
                    <a:ext uri="{9D8B030D-6E8A-4147-A177-3AD203B41FA5}">
                      <a16:colId xmlns:a16="http://schemas.microsoft.com/office/drawing/2014/main" val="3905720670"/>
                    </a:ext>
                  </a:extLst>
                </a:gridCol>
              </a:tblGrid>
              <a:tr h="3937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buNone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+0.9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9742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+1.2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7216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buNone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+0.5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9578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+1.4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9197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+1.1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831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+1.0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29644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+1.1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68445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+1.4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10703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+1.4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7529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+1.1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38042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+0.6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97247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buNone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+0.4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9807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888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A736B8-F811-E619-5195-73CA2CFAE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1428750"/>
            <a:ext cx="4250765" cy="31880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19DB33-0E5C-687F-7580-978C9C418CF1}"/>
              </a:ext>
            </a:extLst>
          </p:cNvPr>
          <p:cNvSpPr txBox="1"/>
          <p:nvPr/>
        </p:nvSpPr>
        <p:spPr>
          <a:xfrm>
            <a:off x="3817872" y="682630"/>
            <a:ext cx="34395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Hall probe calibration difference.</a:t>
            </a:r>
          </a:p>
          <a:p>
            <a:pPr algn="ctr"/>
            <a:r>
              <a:rPr lang="en-US" dirty="0"/>
              <a:t>DS006 – DS005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6DEFD6-DEE7-E415-C883-097C31CC4F05}"/>
              </a:ext>
            </a:extLst>
          </p:cNvPr>
          <p:cNvSpPr txBox="1"/>
          <p:nvPr/>
        </p:nvSpPr>
        <p:spPr>
          <a:xfrm>
            <a:off x="4405670" y="5252040"/>
            <a:ext cx="33119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NMR check: </a:t>
            </a:r>
          </a:p>
          <a:p>
            <a:r>
              <a:rPr lang="en-US" dirty="0"/>
              <a:t>NMR1    -    0.3677076</a:t>
            </a:r>
          </a:p>
          <a:p>
            <a:r>
              <a:rPr lang="en-US" dirty="0"/>
              <a:t>NMR2    -    0.3677081</a:t>
            </a:r>
          </a:p>
          <a:p>
            <a:r>
              <a:rPr lang="en-US" dirty="0"/>
              <a:t>Both NMRs recalibrated in 2025</a:t>
            </a:r>
          </a:p>
        </p:txBody>
      </p:sp>
    </p:spTree>
    <p:extLst>
      <p:ext uri="{BB962C8B-B14F-4D97-AF65-F5344CB8AC3E}">
        <p14:creationId xmlns:p14="http://schemas.microsoft.com/office/powerpoint/2010/main" val="1943837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BB42E7-78EB-2D9A-B43B-C458B986C175}"/>
              </a:ext>
            </a:extLst>
          </p:cNvPr>
          <p:cNvSpPr txBox="1"/>
          <p:nvPr/>
        </p:nvSpPr>
        <p:spPr>
          <a:xfrm>
            <a:off x="4446494" y="1030941"/>
            <a:ext cx="2678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CMM gap measurements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45F273B-4D53-4746-8366-6EB101A669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6325958"/>
              </p:ext>
            </p:extLst>
          </p:nvPr>
        </p:nvGraphicFramePr>
        <p:xfrm>
          <a:off x="562324" y="1516566"/>
          <a:ext cx="10455082" cy="2313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686E232-33B3-4646-BE65-E01AC95175BC}"/>
              </a:ext>
            </a:extLst>
          </p:cNvPr>
          <p:cNvSpPr txBox="1"/>
          <p:nvPr/>
        </p:nvSpPr>
        <p:spPr>
          <a:xfrm>
            <a:off x="4591918" y="3946737"/>
            <a:ext cx="23871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Average gap change = 0.3µm</a:t>
            </a:r>
          </a:p>
        </p:txBody>
      </p:sp>
    </p:spTree>
    <p:extLst>
      <p:ext uri="{BB962C8B-B14F-4D97-AF65-F5344CB8AC3E}">
        <p14:creationId xmlns:p14="http://schemas.microsoft.com/office/powerpoint/2010/main" val="1951322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0EB27DB-93FE-3156-2C88-A835B222178A}"/>
              </a:ext>
            </a:extLst>
          </p:cNvPr>
          <p:cNvSpPr/>
          <p:nvPr/>
        </p:nvSpPr>
        <p:spPr>
          <a:xfrm>
            <a:off x="3941137" y="2488021"/>
            <a:ext cx="1970568" cy="1913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E02062-C938-D55A-A2C0-7AA7E1E7F2BE}"/>
              </a:ext>
            </a:extLst>
          </p:cNvPr>
          <p:cNvSpPr/>
          <p:nvPr/>
        </p:nvSpPr>
        <p:spPr>
          <a:xfrm>
            <a:off x="6003850" y="2321442"/>
            <a:ext cx="1772091" cy="3685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5181226"/>
              </p:ext>
            </p:extLst>
          </p:nvPr>
        </p:nvGraphicFramePr>
        <p:xfrm>
          <a:off x="2257425" y="1493043"/>
          <a:ext cx="7677150" cy="3871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56AAD54A-422E-57B4-EEBA-3B0D98F9B0CB}"/>
              </a:ext>
            </a:extLst>
          </p:cNvPr>
          <p:cNvSpPr txBox="1"/>
          <p:nvPr/>
        </p:nvSpPr>
        <p:spPr>
          <a:xfrm>
            <a:off x="4049643" y="2445214"/>
            <a:ext cx="8767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Hall Probe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56067E-1DBB-25F6-654A-106F3AAF22BE}"/>
              </a:ext>
            </a:extLst>
          </p:cNvPr>
          <p:cNvSpPr txBox="1"/>
          <p:nvPr/>
        </p:nvSpPr>
        <p:spPr>
          <a:xfrm>
            <a:off x="6889895" y="2367240"/>
            <a:ext cx="9296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NMR Probe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38237A-52E1-94B5-133B-E8972561E778}"/>
              </a:ext>
            </a:extLst>
          </p:cNvPr>
          <p:cNvSpPr txBox="1"/>
          <p:nvPr/>
        </p:nvSpPr>
        <p:spPr>
          <a:xfrm>
            <a:off x="4122869" y="916146"/>
            <a:ext cx="4384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Probe positioning in Calibration magnet</a:t>
            </a:r>
          </a:p>
        </p:txBody>
      </p:sp>
    </p:spTree>
    <p:extLst>
      <p:ext uri="{BB962C8B-B14F-4D97-AF65-F5344CB8AC3E}">
        <p14:creationId xmlns:p14="http://schemas.microsoft.com/office/powerpoint/2010/main" val="124261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492</Words>
  <Application>Microsoft Office PowerPoint</Application>
  <PresentationFormat>Widescreen</PresentationFormat>
  <Paragraphs>216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SLAC National Accelerator Laboratory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Levashov, Yurii I.</dc:creator>
  <cp:lastModifiedBy>Levashov, Yurii I.</cp:lastModifiedBy>
  <cp:revision>20</cp:revision>
  <dcterms:created xsi:type="dcterms:W3CDTF">2026-09-11T16:20:22Z</dcterms:created>
  <dcterms:modified xsi:type="dcterms:W3CDTF">2026-09-17T22:28:53Z</dcterms:modified>
</cp:coreProperties>
</file>