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9" autoAdjust="0"/>
    <p:restoredTop sz="94660"/>
  </p:normalViewPr>
  <p:slideViewPr>
    <p:cSldViewPr snapToGrid="0">
      <p:cViewPr>
        <p:scale>
          <a:sx n="100" d="100"/>
          <a:sy n="100" d="100"/>
        </p:scale>
        <p:origin x="372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DC80B-D2B0-A37A-876C-9A54285C8A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4EF646-718A-788F-9CB5-C887DE43B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7F4CE-53F6-7C5E-B850-281B521F1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2A020-5F7C-D057-A56A-5FEDF9060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A8C24-FED0-59D8-B967-3B7ED22D4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12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8495D-4916-3C22-6EEE-72B88FA49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F097E-217A-D3B0-28C6-349319D26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C6B70-A879-D505-0A73-B7F554332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35CCF-63EF-C52D-BD95-2DDED7ED4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4477D-CED5-EEF9-3190-808FAC9E9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52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9FFD3-77E4-9B66-2155-83C0FCA28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A815E-BA57-1973-BBB0-E0A50687C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A754A7-1551-23D0-EBCF-577B57D8C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E6150-0672-5D1A-0006-9B62643F5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1E8FF-5D8B-4E2D-4422-6C17A3E78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988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10298-B598-53FF-98D5-92F2FE275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002B9-D1C9-E416-7538-200FDDC09B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2C9920-2AE3-9475-53A2-3E614EEA2D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BB5C27-6FAF-58F6-4B4D-15E50BE32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DF404E-2462-67F9-EA4C-39B584206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76AE89-30A5-33F5-45A5-4194079BA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2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6DF55-1D55-4C38-9DE7-F6557CB57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C1CF6-E5E5-FFC5-9057-E3194684C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CC709E-9BBB-F3B1-7AE2-3582508A0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5EDEE7-5A38-7944-D485-7AEEA2045F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5B36B3-31A7-24DB-F464-78439BE456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2E9370-70AC-1FC3-A771-2116B5A7C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341FB3-E969-06E1-7926-F2AA11A8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AB8C69-CBCC-FC08-DFC4-2743A9C93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22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31EF6-073A-2CFA-E5CF-03ED46827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C5FBA1-7C0A-08D0-95E2-BDCA89E8C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C11BC2-5A95-896B-65CE-E27F20638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38BD60-B922-9DE3-8864-F0B5CAF4C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62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96B8F5-1337-EAA5-27D6-36F7C1A5F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11A4A1-6AD0-2637-D2F1-1C539A5ED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C8739-8FFD-3137-7CD3-56595D292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18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64E5-0069-D470-DDE9-CF96B898B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C7AA0-59E7-EDBA-C1A8-AE9C7C210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E7D4F-3251-1CEC-9EE5-56B5549E1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6980BD-9D24-5973-8A80-82454589A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13A55C-ABFB-D508-7B99-1F1E8D600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CE9B29-08F0-222E-7E72-438E6642A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89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A9992-0EA8-289C-3BD3-A936394C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EF451D-4DD3-1394-A24F-285698066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19054-AD6E-C69A-F5F5-F82F0A6D8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43599E-0106-060D-033A-9089A256F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EF3FB3-EFC2-E2B1-2F7B-D48FF563C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E2F3CF-EB3A-FA5B-8CBE-B6FDAE990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55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10173-937A-CE79-3E01-F86856A3D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52F83-30A7-3FE3-E7DC-777B685758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35B92-0F14-2564-FB07-8882A2D4E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D4B70-8FAD-0A29-FBDE-2D8D001B2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D1596-98C5-A180-7946-CED821619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443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05270B-E01B-0D3F-C6AA-8F43E0ABDF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31D48A-6B38-59D5-DD4D-5ADFF1B548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E7201-8C33-B014-0DF3-BCCB0A3E3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55CEE-D80B-4782-8BBC-97371884E5E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61C93-E235-4CAB-CC14-8BBC02723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53021-12A0-5015-F71C-D6F64E3F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76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775AD2-5145-78BD-92DB-6A87D8745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360C0-AC79-8F18-4A09-DFFE452E1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F81C5-0C46-AEED-95FD-93D8DCF966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55CEE-D80B-4782-8BBC-97371884E5EA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258CA-5631-25DD-1288-FF81F9281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537E8-5208-2439-044D-2E89C5EE7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AB6D46-A32A-48BB-8CE2-4D36EE837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4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767A6DA-7C19-8EED-6C60-B6BC2D0E82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5595586"/>
              </p:ext>
            </p:extLst>
          </p:nvPr>
        </p:nvGraphicFramePr>
        <p:xfrm>
          <a:off x="1890711" y="2098008"/>
          <a:ext cx="8410578" cy="3806571"/>
        </p:xfrm>
        <a:graphic>
          <a:graphicData uri="http://schemas.openxmlformats.org/drawingml/2006/table">
            <a:tbl>
              <a:tblPr firstRow="1" firstCol="1" bandRow="1"/>
              <a:tblGrid>
                <a:gridCol w="639935">
                  <a:extLst>
                    <a:ext uri="{9D8B030D-6E8A-4147-A177-3AD203B41FA5}">
                      <a16:colId xmlns:a16="http://schemas.microsoft.com/office/drawing/2014/main" val="2329440579"/>
                    </a:ext>
                  </a:extLst>
                </a:gridCol>
                <a:gridCol w="685645">
                  <a:extLst>
                    <a:ext uri="{9D8B030D-6E8A-4147-A177-3AD203B41FA5}">
                      <a16:colId xmlns:a16="http://schemas.microsoft.com/office/drawing/2014/main" val="4050533858"/>
                    </a:ext>
                  </a:extLst>
                </a:gridCol>
                <a:gridCol w="628508">
                  <a:extLst>
                    <a:ext uri="{9D8B030D-6E8A-4147-A177-3AD203B41FA5}">
                      <a16:colId xmlns:a16="http://schemas.microsoft.com/office/drawing/2014/main" val="1649804651"/>
                    </a:ext>
                  </a:extLst>
                </a:gridCol>
                <a:gridCol w="514234">
                  <a:extLst>
                    <a:ext uri="{9D8B030D-6E8A-4147-A177-3AD203B41FA5}">
                      <a16:colId xmlns:a16="http://schemas.microsoft.com/office/drawing/2014/main" val="1793624613"/>
                    </a:ext>
                  </a:extLst>
                </a:gridCol>
                <a:gridCol w="628508">
                  <a:extLst>
                    <a:ext uri="{9D8B030D-6E8A-4147-A177-3AD203B41FA5}">
                      <a16:colId xmlns:a16="http://schemas.microsoft.com/office/drawing/2014/main" val="4148944818"/>
                    </a:ext>
                  </a:extLst>
                </a:gridCol>
                <a:gridCol w="628508">
                  <a:extLst>
                    <a:ext uri="{9D8B030D-6E8A-4147-A177-3AD203B41FA5}">
                      <a16:colId xmlns:a16="http://schemas.microsoft.com/office/drawing/2014/main" val="1496702782"/>
                    </a:ext>
                  </a:extLst>
                </a:gridCol>
                <a:gridCol w="628508">
                  <a:extLst>
                    <a:ext uri="{9D8B030D-6E8A-4147-A177-3AD203B41FA5}">
                      <a16:colId xmlns:a16="http://schemas.microsoft.com/office/drawing/2014/main" val="3423652935"/>
                    </a:ext>
                  </a:extLst>
                </a:gridCol>
                <a:gridCol w="742782">
                  <a:extLst>
                    <a:ext uri="{9D8B030D-6E8A-4147-A177-3AD203B41FA5}">
                      <a16:colId xmlns:a16="http://schemas.microsoft.com/office/drawing/2014/main" val="2817696359"/>
                    </a:ext>
                  </a:extLst>
                </a:gridCol>
                <a:gridCol w="742782">
                  <a:extLst>
                    <a:ext uri="{9D8B030D-6E8A-4147-A177-3AD203B41FA5}">
                      <a16:colId xmlns:a16="http://schemas.microsoft.com/office/drawing/2014/main" val="2196112785"/>
                    </a:ext>
                  </a:extLst>
                </a:gridCol>
                <a:gridCol w="742782">
                  <a:extLst>
                    <a:ext uri="{9D8B030D-6E8A-4147-A177-3AD203B41FA5}">
                      <a16:colId xmlns:a16="http://schemas.microsoft.com/office/drawing/2014/main" val="1739444429"/>
                    </a:ext>
                  </a:extLst>
                </a:gridCol>
                <a:gridCol w="742782">
                  <a:extLst>
                    <a:ext uri="{9D8B030D-6E8A-4147-A177-3AD203B41FA5}">
                      <a16:colId xmlns:a16="http://schemas.microsoft.com/office/drawing/2014/main" val="2205865773"/>
                    </a:ext>
                  </a:extLst>
                </a:gridCol>
                <a:gridCol w="1085604">
                  <a:extLst>
                    <a:ext uri="{9D8B030D-6E8A-4147-A177-3AD203B41FA5}">
                      <a16:colId xmlns:a16="http://schemas.microsoft.com/office/drawing/2014/main" val="27145178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DS/ Run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Date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Temp.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(ºC)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I1Y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(µTm)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I2Y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(µTm</a:t>
                      </a:r>
                      <a:r>
                        <a:rPr lang="en-US" sz="1000" b="1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I1X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(µTm)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I2X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(µTm</a:t>
                      </a:r>
                      <a:r>
                        <a:rPr lang="en-US" sz="1000" b="1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Phase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RMS (º)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          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(corrected)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K/K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(vrt. DS01)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Ref.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 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B/B)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HP calibration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0465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001/02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10/16/17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20.08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3.376900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Initial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10/6/17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83634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002/10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5/22/19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20.01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(+2)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(-20)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(+40)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(+98)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3.376598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-9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Initial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5/22/19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29460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03/06*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6/26/19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20.01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-4-?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-25-?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-4-?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-3-?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3.376926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-8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6/10/19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8491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04/02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8/14/19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3.377141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+7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6/10/19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006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05/06**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10/7/19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3.376885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-6</a:t>
                      </a:r>
                      <a:endParaRPr lang="en-US" sz="1200" dirty="0"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-9</a:t>
                      </a:r>
                      <a:r>
                        <a:rPr lang="en-US" sz="12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-6</a:t>
                      </a:r>
                      <a:endParaRPr lang="en-US" sz="1200" dirty="0">
                        <a:effectLst/>
                        <a:highlight>
                          <a:srgbClr val="00FF00"/>
                        </a:highligh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highlight>
                            <a:srgbClr val="00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10/4/19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087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06/04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11/19/19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3.377147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+7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-7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10/7/19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3479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06/06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11/26/19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3.376761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-1.4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1/20/19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3705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07/04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7/06/20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3.376758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-1.4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6/9/20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8830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08/08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8/27/20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3.376743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-1.6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8/13/20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5679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09/04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11/6/20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3.376878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-1.5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10/30/20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7822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10/09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09/24/21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3.376792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-1.7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8/23/21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33667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12/03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09/27/22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20.00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3.376891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-1.2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9/26/22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5623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13/17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9/10/26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19.97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3.377486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+1.7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+1.1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r>
                        <a:rPr lang="en-US" sz="1200" baseline="30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9/9/26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69256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5AEA3C0-835F-157B-201D-10F1B0237D00}"/>
              </a:ext>
            </a:extLst>
          </p:cNvPr>
          <p:cNvSpPr txBox="1"/>
          <p:nvPr/>
        </p:nvSpPr>
        <p:spPr>
          <a:xfrm>
            <a:off x="1890711" y="1364141"/>
            <a:ext cx="6096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HXR Reference re-measurement results: 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9/10/26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88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0AEA769-02D1-0DE1-D391-5FEE02DA65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573915"/>
              </p:ext>
            </p:extLst>
          </p:nvPr>
        </p:nvGraphicFramePr>
        <p:xfrm>
          <a:off x="2428314" y="2095500"/>
          <a:ext cx="4914901" cy="1333500"/>
        </p:xfrm>
        <a:graphic>
          <a:graphicData uri="http://schemas.openxmlformats.org/drawingml/2006/table">
            <a:tbl>
              <a:tblPr/>
              <a:tblGrid>
                <a:gridCol w="1218413">
                  <a:extLst>
                    <a:ext uri="{9D8B030D-6E8A-4147-A177-3AD203B41FA5}">
                      <a16:colId xmlns:a16="http://schemas.microsoft.com/office/drawing/2014/main" val="217936768"/>
                    </a:ext>
                  </a:extLst>
                </a:gridCol>
                <a:gridCol w="723433">
                  <a:extLst>
                    <a:ext uri="{9D8B030D-6E8A-4147-A177-3AD203B41FA5}">
                      <a16:colId xmlns:a16="http://schemas.microsoft.com/office/drawing/2014/main" val="3173235052"/>
                    </a:ext>
                  </a:extLst>
                </a:gridCol>
                <a:gridCol w="723433">
                  <a:extLst>
                    <a:ext uri="{9D8B030D-6E8A-4147-A177-3AD203B41FA5}">
                      <a16:colId xmlns:a16="http://schemas.microsoft.com/office/drawing/2014/main" val="827821842"/>
                    </a:ext>
                  </a:extLst>
                </a:gridCol>
                <a:gridCol w="723433">
                  <a:extLst>
                    <a:ext uri="{9D8B030D-6E8A-4147-A177-3AD203B41FA5}">
                      <a16:colId xmlns:a16="http://schemas.microsoft.com/office/drawing/2014/main" val="2594823038"/>
                    </a:ext>
                  </a:extLst>
                </a:gridCol>
                <a:gridCol w="812275">
                  <a:extLst>
                    <a:ext uri="{9D8B030D-6E8A-4147-A177-3AD203B41FA5}">
                      <a16:colId xmlns:a16="http://schemas.microsoft.com/office/drawing/2014/main" val="1820461163"/>
                    </a:ext>
                  </a:extLst>
                </a:gridCol>
                <a:gridCol w="713914">
                  <a:extLst>
                    <a:ext uri="{9D8B030D-6E8A-4147-A177-3AD203B41FA5}">
                      <a16:colId xmlns:a16="http://schemas.microsoft.com/office/drawing/2014/main" val="137231363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9/27/2022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-0.003482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-0.6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0.368518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0.368450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0.68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4894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10/14/2022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-0.003416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-0.6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0.368505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0.368433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0.72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0022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10/19/2022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-0.003588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-0.6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0.368450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0.368387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0.63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7397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10/24/2022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-0.003720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-0.4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0.368475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0.368441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0.34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9879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100" b="1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5674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9/10/2026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-0.003434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-0.4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0.367861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0.367747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1.14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7849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9/10/2026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-0.003434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-0.4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0.367902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0.367747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1.55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93124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E3E39FA-0E24-4D13-BD8F-2E5B86939D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617730"/>
              </p:ext>
            </p:extLst>
          </p:nvPr>
        </p:nvGraphicFramePr>
        <p:xfrm>
          <a:off x="2428314" y="1905000"/>
          <a:ext cx="4914901" cy="190500"/>
        </p:xfrm>
        <a:graphic>
          <a:graphicData uri="http://schemas.openxmlformats.org/drawingml/2006/table">
            <a:tbl>
              <a:tblPr/>
              <a:tblGrid>
                <a:gridCol w="1218413">
                  <a:extLst>
                    <a:ext uri="{9D8B030D-6E8A-4147-A177-3AD203B41FA5}">
                      <a16:colId xmlns:a16="http://schemas.microsoft.com/office/drawing/2014/main" val="682900350"/>
                    </a:ext>
                  </a:extLst>
                </a:gridCol>
                <a:gridCol w="723433">
                  <a:extLst>
                    <a:ext uri="{9D8B030D-6E8A-4147-A177-3AD203B41FA5}">
                      <a16:colId xmlns:a16="http://schemas.microsoft.com/office/drawing/2014/main" val="867294027"/>
                    </a:ext>
                  </a:extLst>
                </a:gridCol>
                <a:gridCol w="723433">
                  <a:extLst>
                    <a:ext uri="{9D8B030D-6E8A-4147-A177-3AD203B41FA5}">
                      <a16:colId xmlns:a16="http://schemas.microsoft.com/office/drawing/2014/main" val="1939972810"/>
                    </a:ext>
                  </a:extLst>
                </a:gridCol>
                <a:gridCol w="723433">
                  <a:extLst>
                    <a:ext uri="{9D8B030D-6E8A-4147-A177-3AD203B41FA5}">
                      <a16:colId xmlns:a16="http://schemas.microsoft.com/office/drawing/2014/main" val="2406304699"/>
                    </a:ext>
                  </a:extLst>
                </a:gridCol>
                <a:gridCol w="812275">
                  <a:extLst>
                    <a:ext uri="{9D8B030D-6E8A-4147-A177-3AD203B41FA5}">
                      <a16:colId xmlns:a16="http://schemas.microsoft.com/office/drawing/2014/main" val="2033140382"/>
                    </a:ext>
                  </a:extLst>
                </a:gridCol>
                <a:gridCol w="713914">
                  <a:extLst>
                    <a:ext uri="{9D8B030D-6E8A-4147-A177-3AD203B41FA5}">
                      <a16:colId xmlns:a16="http://schemas.microsoft.com/office/drawing/2014/main" val="139398986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10/11/2019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-0.003949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-0.9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0.368696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0.368632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0.64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57608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FA931B4E-ACA1-48CB-A558-DB506932BA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572606"/>
              </p:ext>
            </p:extLst>
          </p:nvPr>
        </p:nvGraphicFramePr>
        <p:xfrm>
          <a:off x="2428313" y="1657350"/>
          <a:ext cx="4914901" cy="228600"/>
        </p:xfrm>
        <a:graphic>
          <a:graphicData uri="http://schemas.openxmlformats.org/drawingml/2006/table">
            <a:tbl>
              <a:tblPr/>
              <a:tblGrid>
                <a:gridCol w="1218413">
                  <a:extLst>
                    <a:ext uri="{9D8B030D-6E8A-4147-A177-3AD203B41FA5}">
                      <a16:colId xmlns:a16="http://schemas.microsoft.com/office/drawing/2014/main" val="3687855191"/>
                    </a:ext>
                  </a:extLst>
                </a:gridCol>
                <a:gridCol w="723433">
                  <a:extLst>
                    <a:ext uri="{9D8B030D-6E8A-4147-A177-3AD203B41FA5}">
                      <a16:colId xmlns:a16="http://schemas.microsoft.com/office/drawing/2014/main" val="3223366361"/>
                    </a:ext>
                  </a:extLst>
                </a:gridCol>
                <a:gridCol w="723433">
                  <a:extLst>
                    <a:ext uri="{9D8B030D-6E8A-4147-A177-3AD203B41FA5}">
                      <a16:colId xmlns:a16="http://schemas.microsoft.com/office/drawing/2014/main" val="2930651494"/>
                    </a:ext>
                  </a:extLst>
                </a:gridCol>
                <a:gridCol w="723433">
                  <a:extLst>
                    <a:ext uri="{9D8B030D-6E8A-4147-A177-3AD203B41FA5}">
                      <a16:colId xmlns:a16="http://schemas.microsoft.com/office/drawing/2014/main" val="3205191584"/>
                    </a:ext>
                  </a:extLst>
                </a:gridCol>
                <a:gridCol w="812275">
                  <a:extLst>
                    <a:ext uri="{9D8B030D-6E8A-4147-A177-3AD203B41FA5}">
                      <a16:colId xmlns:a16="http://schemas.microsoft.com/office/drawing/2014/main" val="1423277111"/>
                    </a:ext>
                  </a:extLst>
                </a:gridCol>
                <a:gridCol w="713914">
                  <a:extLst>
                    <a:ext uri="{9D8B030D-6E8A-4147-A177-3AD203B41FA5}">
                      <a16:colId xmlns:a16="http://schemas.microsoft.com/office/drawing/2014/main" val="1524962762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Date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Vzero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By(mV)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 dirty="0" err="1">
                          <a:effectLst/>
                          <a:latin typeface="Arial" panose="020B0604020202020204" pitchFamily="34" charset="0"/>
                        </a:rPr>
                        <a:t>Bprobe</a:t>
                      </a:r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(T)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Bnmr(T)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Delta(G)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495894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ED38CFA-DE65-9D06-D829-68AE3909BE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187959"/>
              </p:ext>
            </p:extLst>
          </p:nvPr>
        </p:nvGraphicFramePr>
        <p:xfrm>
          <a:off x="7343214" y="1666875"/>
          <a:ext cx="2819400" cy="228600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4130624204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Comments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730001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904F46D8-81D1-C970-D74D-2AC98AE376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33960"/>
              </p:ext>
            </p:extLst>
          </p:nvPr>
        </p:nvGraphicFramePr>
        <p:xfrm>
          <a:off x="7343214" y="1885950"/>
          <a:ext cx="2819400" cy="190500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408521400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HXU -025, DS001; final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982739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34204F2F-162F-2E82-383B-4A80FA222C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114046"/>
              </p:ext>
            </p:extLst>
          </p:nvPr>
        </p:nvGraphicFramePr>
        <p:xfrm>
          <a:off x="7343214" y="2095500"/>
          <a:ext cx="2819400" cy="1333500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94517936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HXU Reference, DS012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6455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HXU-017 check; back from the tunnel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10604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HXU-017 check; back from the tunnel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2521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HXU-017 DS 0002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99064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97389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HXU Reference, DS013, old calibration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30928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HXU Reference, DS013, new calibration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667252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D0B9FCE-1DFA-2981-0E7A-76A13A39F924}"/>
              </a:ext>
            </a:extLst>
          </p:cNvPr>
          <p:cNvSpPr txBox="1"/>
          <p:nvPr/>
        </p:nvSpPr>
        <p:spPr>
          <a:xfrm>
            <a:off x="3754429" y="1116568"/>
            <a:ext cx="4683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Probe Calibration Check in Reference Magnet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AB50F4-A6E0-BBBD-8C22-5FF4819C219B}"/>
              </a:ext>
            </a:extLst>
          </p:cNvPr>
          <p:cNvSpPr txBox="1"/>
          <p:nvPr/>
        </p:nvSpPr>
        <p:spPr>
          <a:xfrm>
            <a:off x="3316942" y="4392705"/>
            <a:ext cx="4654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Relative change = (1.55 -0.64)/3680 = 2.5·10</a:t>
            </a:r>
            <a:r>
              <a:rPr lang="en-US" baseline="30000" dirty="0"/>
              <a:t>-4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B77A0D8-F0F5-F535-810C-AFDE208A5C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127418"/>
              </p:ext>
            </p:extLst>
          </p:nvPr>
        </p:nvGraphicFramePr>
        <p:xfrm>
          <a:off x="2428313" y="3429000"/>
          <a:ext cx="5168900" cy="190500"/>
        </p:xfrm>
        <a:graphic>
          <a:graphicData uri="http://schemas.openxmlformats.org/drawingml/2006/table">
            <a:tbl>
              <a:tblPr/>
              <a:tblGrid>
                <a:gridCol w="1217704">
                  <a:extLst>
                    <a:ext uri="{9D8B030D-6E8A-4147-A177-3AD203B41FA5}">
                      <a16:colId xmlns:a16="http://schemas.microsoft.com/office/drawing/2014/main" val="1448059142"/>
                    </a:ext>
                  </a:extLst>
                </a:gridCol>
                <a:gridCol w="723012">
                  <a:extLst>
                    <a:ext uri="{9D8B030D-6E8A-4147-A177-3AD203B41FA5}">
                      <a16:colId xmlns:a16="http://schemas.microsoft.com/office/drawing/2014/main" val="2055871709"/>
                    </a:ext>
                  </a:extLst>
                </a:gridCol>
                <a:gridCol w="723012">
                  <a:extLst>
                    <a:ext uri="{9D8B030D-6E8A-4147-A177-3AD203B41FA5}">
                      <a16:colId xmlns:a16="http://schemas.microsoft.com/office/drawing/2014/main" val="2845479991"/>
                    </a:ext>
                  </a:extLst>
                </a:gridCol>
                <a:gridCol w="723012">
                  <a:extLst>
                    <a:ext uri="{9D8B030D-6E8A-4147-A177-3AD203B41FA5}">
                      <a16:colId xmlns:a16="http://schemas.microsoft.com/office/drawing/2014/main" val="885120506"/>
                    </a:ext>
                  </a:extLst>
                </a:gridCol>
                <a:gridCol w="811803">
                  <a:extLst>
                    <a:ext uri="{9D8B030D-6E8A-4147-A177-3AD203B41FA5}">
                      <a16:colId xmlns:a16="http://schemas.microsoft.com/office/drawing/2014/main" val="1481894293"/>
                    </a:ext>
                  </a:extLst>
                </a:gridCol>
                <a:gridCol w="713498">
                  <a:extLst>
                    <a:ext uri="{9D8B030D-6E8A-4147-A177-3AD203B41FA5}">
                      <a16:colId xmlns:a16="http://schemas.microsoft.com/office/drawing/2014/main" val="3686053708"/>
                    </a:ext>
                  </a:extLst>
                </a:gridCol>
                <a:gridCol w="256859">
                  <a:extLst>
                    <a:ext uri="{9D8B030D-6E8A-4147-A177-3AD203B41FA5}">
                      <a16:colId xmlns:a16="http://schemas.microsoft.com/office/drawing/2014/main" val="14801279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9/11/2026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-0.003478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-0.4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0.367839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0.367673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1.66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960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0307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491</Words>
  <Application>Microsoft Office PowerPoint</Application>
  <PresentationFormat>Widescreen</PresentationFormat>
  <Paragraphs>237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Times New Roman</vt:lpstr>
      <vt:lpstr>Office Theme</vt:lpstr>
      <vt:lpstr>PowerPoint Presentation</vt:lpstr>
      <vt:lpstr>PowerPoint Presentation</vt:lpstr>
    </vt:vector>
  </TitlesOfParts>
  <Company>SLAC National Accelerator Laboratory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Levashov, Yurii I.</dc:creator>
  <cp:lastModifiedBy>Levashov, Yurii I.</cp:lastModifiedBy>
  <cp:revision>9</cp:revision>
  <dcterms:created xsi:type="dcterms:W3CDTF">2026-09-11T16:20:22Z</dcterms:created>
  <dcterms:modified xsi:type="dcterms:W3CDTF">2026-09-11T21:27:43Z</dcterms:modified>
</cp:coreProperties>
</file>