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9" r:id="rId3"/>
    <p:sldId id="262" r:id="rId4"/>
    <p:sldId id="261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66FF"/>
    <a:srgbClr val="0000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40784" y="4486870"/>
            <a:ext cx="32624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DIAG0 septum (0.79SD14.96)</a:t>
            </a:r>
          </a:p>
          <a:p>
            <a:pPr algn="ctr"/>
            <a:r>
              <a:rPr lang="en-US" dirty="0" smtClean="0"/>
              <a:t>X offset = +10.0 mm</a:t>
            </a:r>
          </a:p>
          <a:p>
            <a:pPr algn="ctr"/>
            <a:r>
              <a:rPr lang="en-US" dirty="0" smtClean="0"/>
              <a:t>Y offset = -4.0 mm</a:t>
            </a:r>
            <a:endParaRPr lang="en-US" dirty="0"/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6870"/>
            <a:ext cx="3200400" cy="2398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676870"/>
            <a:ext cx="3200400" cy="2398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676870"/>
            <a:ext cx="3200400" cy="2398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95337" y="3136786"/>
            <a:ext cx="39533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looking upstream at downstream end of septum</a:t>
            </a:r>
          </a:p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(X</a:t>
            </a:r>
            <a:r>
              <a:rPr lang="en-US" sz="1400" baseline="-25000" dirty="0" smtClean="0">
                <a:solidFill>
                  <a:srgbClr val="FF0000"/>
                </a:solidFill>
              </a:rPr>
              <a:t>MAD</a:t>
            </a:r>
            <a:r>
              <a:rPr lang="en-US" sz="1400" dirty="0" smtClean="0">
                <a:solidFill>
                  <a:srgbClr val="FF0000"/>
                </a:solidFill>
              </a:rPr>
              <a:t> = -X</a:t>
            </a:r>
            <a:r>
              <a:rPr lang="en-US" sz="1400" baseline="-25000" dirty="0" smtClean="0">
                <a:solidFill>
                  <a:srgbClr val="FF0000"/>
                </a:solidFill>
              </a:rPr>
              <a:t>MMS</a:t>
            </a:r>
            <a:r>
              <a:rPr lang="en-US" sz="1400" dirty="0" smtClean="0">
                <a:solidFill>
                  <a:srgbClr val="FF0000"/>
                </a:solidFill>
              </a:rPr>
              <a:t>)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470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>
            <a:off x="4038559" y="29718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17720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0.79SD14.96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dirty="0"/>
              <a:t>SA-375-150-01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4490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10-Jun-2020 17:35:47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11-Jun-2020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BLRDG0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03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2700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8700"/>
            <a:ext cx="6400800" cy="4800600"/>
          </a:xfrm>
          <a:prstGeom prst="rect">
            <a:avLst/>
          </a:prstGeom>
        </p:spPr>
      </p:pic>
      <p:sp>
        <p:nvSpPr>
          <p:cNvPr id="6" name="Line 16"/>
          <p:cNvSpPr>
            <a:spLocks noChangeShapeType="1"/>
          </p:cNvSpPr>
          <p:nvPr/>
        </p:nvSpPr>
        <p:spPr bwMode="auto">
          <a:xfrm flipH="1">
            <a:off x="3200359" y="3429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780144" y="4230256"/>
            <a:ext cx="6286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B0F0"/>
                </a:solidFill>
              </a:rPr>
              <a:t>E</a:t>
            </a:r>
            <a:r>
              <a:rPr lang="en-US" baseline="-25000" dirty="0" err="1" smtClean="0">
                <a:solidFill>
                  <a:srgbClr val="00B0F0"/>
                </a:solidFill>
              </a:rPr>
              <a:t>max</a:t>
            </a:r>
            <a:endParaRPr lang="en-US" baseline="-25000" dirty="0">
              <a:solidFill>
                <a:srgbClr val="00B0F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29400" y="4001869"/>
            <a:ext cx="2097049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>
                <a:solidFill>
                  <a:srgbClr val="00B0F0"/>
                </a:solidFill>
              </a:rPr>
              <a:t>BL</a:t>
            </a:r>
            <a:r>
              <a:rPr lang="en-US" baseline="-25000" dirty="0" err="1" smtClean="0">
                <a:solidFill>
                  <a:srgbClr val="00B0F0"/>
                </a:solidFill>
              </a:rPr>
              <a:t>max</a:t>
            </a:r>
            <a:r>
              <a:rPr lang="en-US" dirty="0" smtClean="0">
                <a:solidFill>
                  <a:srgbClr val="00B0F0"/>
                </a:solidFill>
              </a:rPr>
              <a:t> = 0.46 </a:t>
            </a:r>
            <a:r>
              <a:rPr lang="en-US" dirty="0" err="1" smtClean="0">
                <a:solidFill>
                  <a:srgbClr val="00B0F0"/>
                </a:solidFill>
              </a:rPr>
              <a:t>kG</a:t>
            </a:r>
            <a:r>
              <a:rPr lang="en-US" dirty="0" smtClean="0">
                <a:solidFill>
                  <a:srgbClr val="00B0F0"/>
                </a:solidFill>
              </a:rPr>
              <a:t>-m</a:t>
            </a:r>
          </a:p>
          <a:p>
            <a:pPr algn="ctr"/>
            <a:r>
              <a:rPr lang="en-US" dirty="0" err="1">
                <a:solidFill>
                  <a:srgbClr val="00B0F0"/>
                </a:solidFill>
              </a:rPr>
              <a:t>E</a:t>
            </a:r>
            <a:r>
              <a:rPr lang="en-US" baseline="-25000" dirty="0" err="1">
                <a:solidFill>
                  <a:srgbClr val="00B0F0"/>
                </a:solidFill>
              </a:rPr>
              <a:t>max</a:t>
            </a:r>
            <a:r>
              <a:rPr lang="en-US" dirty="0">
                <a:solidFill>
                  <a:srgbClr val="00B0F0"/>
                </a:solidFill>
              </a:rPr>
              <a:t> = 131.5 MeV</a:t>
            </a:r>
          </a:p>
          <a:p>
            <a:pPr algn="ctr"/>
            <a:r>
              <a:rPr lang="en-US" dirty="0" smtClean="0">
                <a:solidFill>
                  <a:srgbClr val="00B0F0"/>
                </a:solidFill>
              </a:rPr>
              <a:t>I</a:t>
            </a:r>
            <a:r>
              <a:rPr lang="en-US" baseline="-25000" dirty="0" smtClean="0">
                <a:solidFill>
                  <a:srgbClr val="00B0F0"/>
                </a:solidFill>
              </a:rPr>
              <a:t>max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>
                <a:solidFill>
                  <a:srgbClr val="00B0F0"/>
                </a:solidFill>
              </a:rPr>
              <a:t>=</a:t>
            </a:r>
            <a:r>
              <a:rPr lang="en-US" dirty="0" smtClean="0">
                <a:solidFill>
                  <a:srgbClr val="00B0F0"/>
                </a:solidFill>
              </a:rPr>
              <a:t> 88.2 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76168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46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1428750"/>
            <a:ext cx="5334000" cy="40005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201758" y="5655843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wirevsx.ru1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19632" y="4038600"/>
            <a:ext cx="2694969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0.261 [0.500] %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0.480 [100.000] %</a:t>
            </a:r>
          </a:p>
        </p:txBody>
      </p:sp>
    </p:spTree>
    <p:extLst>
      <p:ext uri="{BB962C8B-B14F-4D97-AF65-F5344CB8AC3E}">
        <p14:creationId xmlns:p14="http://schemas.microsoft.com/office/powerpoint/2010/main" val="280815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18519</TotalTime>
  <Words>110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207</cp:revision>
  <dcterms:created xsi:type="dcterms:W3CDTF">2006-04-28T20:17:03Z</dcterms:created>
  <dcterms:modified xsi:type="dcterms:W3CDTF">2020-06-11T21:32:37Z</dcterms:modified>
</cp:coreProperties>
</file>