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9" r:id="rId3"/>
    <p:sldId id="262" r:id="rId4"/>
    <p:sldId id="261" r:id="rId5"/>
    <p:sldId id="26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0784" y="4486870"/>
            <a:ext cx="32624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DIAG0 septum (0.79SD14.96)</a:t>
            </a:r>
          </a:p>
          <a:p>
            <a:pPr algn="ctr"/>
            <a:r>
              <a:rPr lang="en-US" dirty="0" smtClean="0"/>
              <a:t>X offset = +10.0 mm</a:t>
            </a:r>
          </a:p>
          <a:p>
            <a:pPr algn="ctr"/>
            <a:r>
              <a:rPr lang="en-US" dirty="0" smtClean="0"/>
              <a:t>Y offset = -4.0 mm</a:t>
            </a:r>
            <a:endParaRPr lang="en-US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870"/>
            <a:ext cx="3200400" cy="23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76870"/>
            <a:ext cx="3200400" cy="23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676870"/>
            <a:ext cx="3200400" cy="2398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595337" y="3136786"/>
            <a:ext cx="3953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looking upstream at downstream end of septum</a:t>
            </a: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(X</a:t>
            </a:r>
            <a:r>
              <a:rPr lang="en-US" sz="1400" baseline="-25000" dirty="0" smtClean="0">
                <a:solidFill>
                  <a:srgbClr val="FF0000"/>
                </a:solidFill>
              </a:rPr>
              <a:t>MAD</a:t>
            </a:r>
            <a:r>
              <a:rPr lang="en-US" sz="1400" dirty="0" smtClean="0">
                <a:solidFill>
                  <a:srgbClr val="FF0000"/>
                </a:solidFill>
              </a:rPr>
              <a:t> = -X</a:t>
            </a:r>
            <a:r>
              <a:rPr lang="en-US" sz="1400" baseline="-25000" dirty="0" smtClean="0">
                <a:solidFill>
                  <a:srgbClr val="FF0000"/>
                </a:solidFill>
              </a:rPr>
              <a:t>MMS</a:t>
            </a:r>
            <a:r>
              <a:rPr lang="en-US" sz="1400" dirty="0" smtClean="0">
                <a:solidFill>
                  <a:srgbClr val="FF0000"/>
                </a:solidFill>
              </a:rPr>
              <a:t>)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470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4038559" y="2971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0.79SD14.96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/>
              <a:t>SA-375-150-01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4490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11-Jun-2020 13:47:04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15-Jun-2020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BLRDG0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164"/>
            <a:ext cx="3200400" cy="2400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700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8700"/>
            <a:ext cx="6400800" cy="4800600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780144" y="4230256"/>
            <a:ext cx="6286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B0F0"/>
                </a:solidFill>
              </a:rPr>
              <a:t>E</a:t>
            </a:r>
            <a:r>
              <a:rPr lang="en-US" baseline="-25000" dirty="0" err="1" smtClean="0">
                <a:solidFill>
                  <a:srgbClr val="00B0F0"/>
                </a:solidFill>
              </a:rPr>
              <a:t>max</a:t>
            </a:r>
            <a:endParaRPr lang="en-US" baseline="-25000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9400" y="4001869"/>
            <a:ext cx="2097049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B0F0"/>
                </a:solidFill>
              </a:rPr>
              <a:t>BL</a:t>
            </a:r>
            <a:r>
              <a:rPr lang="en-US" baseline="-25000" dirty="0" err="1" smtClean="0">
                <a:solidFill>
                  <a:srgbClr val="00B0F0"/>
                </a:solidFill>
              </a:rPr>
              <a:t>max</a:t>
            </a:r>
            <a:r>
              <a:rPr lang="en-US" dirty="0" smtClean="0">
                <a:solidFill>
                  <a:srgbClr val="00B0F0"/>
                </a:solidFill>
              </a:rPr>
              <a:t> = 0.46 </a:t>
            </a:r>
            <a:r>
              <a:rPr lang="en-US" dirty="0" err="1" smtClean="0">
                <a:solidFill>
                  <a:srgbClr val="00B0F0"/>
                </a:solidFill>
              </a:rPr>
              <a:t>kG</a:t>
            </a:r>
            <a:r>
              <a:rPr lang="en-US" dirty="0" smtClean="0">
                <a:solidFill>
                  <a:srgbClr val="00B0F0"/>
                </a:solidFill>
              </a:rPr>
              <a:t>-m</a:t>
            </a:r>
          </a:p>
          <a:p>
            <a:pPr algn="ctr"/>
            <a:r>
              <a:rPr lang="en-US" dirty="0" err="1">
                <a:solidFill>
                  <a:srgbClr val="00B0F0"/>
                </a:solidFill>
              </a:rPr>
              <a:t>E</a:t>
            </a:r>
            <a:r>
              <a:rPr lang="en-US" baseline="-25000" dirty="0" err="1">
                <a:solidFill>
                  <a:srgbClr val="00B0F0"/>
                </a:solidFill>
              </a:rPr>
              <a:t>max</a:t>
            </a:r>
            <a:r>
              <a:rPr lang="en-US" dirty="0">
                <a:solidFill>
                  <a:srgbClr val="00B0F0"/>
                </a:solidFill>
              </a:rPr>
              <a:t> = 131.5 MeV</a:t>
            </a:r>
          </a:p>
          <a:p>
            <a:pPr algn="ctr"/>
            <a:r>
              <a:rPr lang="en-US" dirty="0" smtClean="0">
                <a:solidFill>
                  <a:srgbClr val="00B0F0"/>
                </a:solidFill>
              </a:rPr>
              <a:t>I</a:t>
            </a:r>
            <a:r>
              <a:rPr lang="en-US" baseline="-25000" dirty="0" smtClean="0">
                <a:solidFill>
                  <a:srgbClr val="00B0F0"/>
                </a:solidFill>
              </a:rPr>
              <a:t>max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=</a:t>
            </a:r>
            <a:r>
              <a:rPr lang="en-US" dirty="0" smtClean="0">
                <a:solidFill>
                  <a:srgbClr val="00B0F0"/>
                </a:solidFill>
              </a:rPr>
              <a:t> 88.2 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76168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1428750"/>
            <a:ext cx="5334000" cy="40005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19632" y="4038600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0.261 [0.500]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0.480 [100.000] %</a:t>
            </a: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745408" y="420469"/>
            <a:ext cx="12529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At 100 MeV:</a:t>
            </a:r>
          </a:p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I = 67 A</a:t>
            </a:r>
          </a:p>
          <a:p>
            <a:pPr algn="ctr"/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y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>
                <a:solidFill>
                  <a:srgbClr val="7030A0"/>
                </a:solidFill>
              </a:rPr>
              <a:t>=</a:t>
            </a:r>
            <a:r>
              <a:rPr lang="en-US" sz="1200" dirty="0" smtClean="0">
                <a:solidFill>
                  <a:srgbClr val="7030A0"/>
                </a:solidFill>
              </a:rPr>
              <a:t> 0.7 G-m</a:t>
            </a:r>
            <a:endParaRPr lang="en-US" sz="1200" dirty="0" smtClean="0">
              <a:solidFill>
                <a:srgbClr val="7030A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98952" y="2133600"/>
            <a:ext cx="1304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At 100 MeV:</a:t>
            </a:r>
          </a:p>
          <a:p>
            <a:pPr algn="ctr"/>
            <a:r>
              <a:rPr lang="en-US" sz="1200" dirty="0" smtClean="0">
                <a:solidFill>
                  <a:srgbClr val="7030A0"/>
                </a:solidFill>
              </a:rPr>
              <a:t>I = 67 A</a:t>
            </a:r>
          </a:p>
          <a:p>
            <a:pPr algn="ctr"/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>
                <a:solidFill>
                  <a:srgbClr val="7030A0"/>
                </a:solidFill>
              </a:rPr>
              <a:t>x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>
                <a:solidFill>
                  <a:srgbClr val="7030A0"/>
                </a:solidFill>
              </a:rPr>
              <a:t>=</a:t>
            </a:r>
            <a:r>
              <a:rPr lang="en-US" sz="1200" dirty="0" smtClean="0">
                <a:solidFill>
                  <a:srgbClr val="7030A0"/>
                </a:solidFill>
              </a:rPr>
              <a:t> -0.3 G-m</a:t>
            </a:r>
            <a:endParaRPr lang="en-US" sz="12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9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18624</TotalTime>
  <Words>137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215</cp:revision>
  <dcterms:created xsi:type="dcterms:W3CDTF">2006-04-28T20:17:03Z</dcterms:created>
  <dcterms:modified xsi:type="dcterms:W3CDTF">2020-06-15T19:23:00Z</dcterms:modified>
</cp:coreProperties>
</file>