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3B8D86C-5BC6-D742-E382-DE1A80BB58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9787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2Q4W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SA-344-112-18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4259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QA11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19-Oct-2022 15:53:37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20-Oct-2022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QDAS15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31241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F0C3A6-7A13-2889-3D1E-7FB7613D98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069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18334</TotalTime>
  <Words>43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186</cp:revision>
  <dcterms:created xsi:type="dcterms:W3CDTF">2006-04-28T20:17:03Z</dcterms:created>
  <dcterms:modified xsi:type="dcterms:W3CDTF">2022-10-20T17:26:55Z</dcterms:modified>
</cp:coreProperties>
</file>