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B14F0C0-5C98-4D63-85FD-2119F1FA9C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4255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30-Oct-2020 12:16:36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19-Nov-2020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QDAS11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8A9827-FC85-4B0D-B184-F143ADB45A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17900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184</cp:revision>
  <dcterms:created xsi:type="dcterms:W3CDTF">2006-04-28T20:17:03Z</dcterms:created>
  <dcterms:modified xsi:type="dcterms:W3CDTF">2020-11-20T00:10:39Z</dcterms:modified>
</cp:coreProperties>
</file>