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97BFFE-8FA5-439F-823E-1A268A443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23-Oct-2020 14:27:17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19-Nov-2020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QDAS2A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0072C7-8C91-4570-B0E8-3FD4433DC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17897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2020-11-20T00:03:59Z</dcterms:modified>
</cp:coreProperties>
</file>