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17-May-2019 10:51:12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2444174" y="20652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0778" y="26062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this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>
            <a:off x="6407325" y="2169231"/>
            <a:ext cx="694267" cy="2766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2019-05-20T19:37:46Z</dcterms:modified>
</cp:coreProperties>
</file>