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1642"/>
            <a:ext cx="3200400" cy="24003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0600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1.085Q4.31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SA-902-675-01</a:t>
            </a: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4242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14-Oct-2020 13:53:24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15-Oct-2020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QFXL1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rot="180000" flipV="1">
            <a:off x="3206174" y="2293821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17863</TotalTime>
  <Words>43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171</cp:revision>
  <dcterms:created xsi:type="dcterms:W3CDTF">2006-04-28T20:17:03Z</dcterms:created>
  <dcterms:modified xsi:type="dcterms:W3CDTF">2020-10-15T19:05:08Z</dcterms:modified>
</cp:coreProperties>
</file>