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86F5A2B-F6F3-493B-96DD-E00C9C9CBB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1.085Q4.31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4242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N/A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14-Oct-2020 13:53:24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15-Oct-2020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QFXL1</a:t>
            </a: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21420000" flipH="1" flipV="1">
            <a:off x="3499385" y="2506779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C68F19-1C68-442A-B2DF-BB11EBA3FEDD}"/>
              </a:ext>
            </a:extLst>
          </p:cNvPr>
          <p:cNvSpPr txBox="1"/>
          <p:nvPr/>
        </p:nvSpPr>
        <p:spPr>
          <a:xfrm>
            <a:off x="6629400" y="3074313"/>
            <a:ext cx="2069797" cy="43088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0000"/>
                </a:solidFill>
              </a:rPr>
              <a:t>Polarity changed (QF to QD)</a:t>
            </a:r>
          </a:p>
          <a:p>
            <a:pPr algn="ctr"/>
            <a:r>
              <a:rPr lang="en-US" sz="1100" b="1" dirty="0">
                <a:solidFill>
                  <a:srgbClr val="FF0000"/>
                </a:solidFill>
              </a:rPr>
              <a:t>06-Jun-2021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22ECF0F-58E4-4FF7-8754-1E78C5D674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3069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17894</TotalTime>
  <Words>53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172</cp:revision>
  <dcterms:created xsi:type="dcterms:W3CDTF">2006-04-28T20:17:03Z</dcterms:created>
  <dcterms:modified xsi:type="dcterms:W3CDTF">2021-06-11T16:47:53Z</dcterms:modified>
</cp:coreProperties>
</file>